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4" r:id="rId6"/>
    <p:sldId id="280" r:id="rId7"/>
    <p:sldId id="281" r:id="rId8"/>
    <p:sldId id="2177" r:id="rId9"/>
    <p:sldId id="2178" r:id="rId10"/>
    <p:sldId id="2189" r:id="rId11"/>
    <p:sldId id="2179" r:id="rId12"/>
    <p:sldId id="2124" r:id="rId13"/>
    <p:sldId id="297" r:id="rId14"/>
    <p:sldId id="2162" r:id="rId15"/>
    <p:sldId id="2190" r:id="rId16"/>
    <p:sldId id="295" r:id="rId17"/>
    <p:sldId id="2200" r:id="rId18"/>
    <p:sldId id="2201" r:id="rId19"/>
    <p:sldId id="2194" r:id="rId20"/>
    <p:sldId id="276" r:id="rId2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A02B93"/>
    <a:srgbClr val="E2D2DF"/>
    <a:srgbClr val="F8D9D2"/>
    <a:srgbClr val="D1E2F1"/>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667C39-1C86-49BD-9108-18BFA0C7CA28}" v="1" dt="2026-09-14T04:44:58.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84" autoAdjust="0"/>
  </p:normalViewPr>
  <p:slideViewPr>
    <p:cSldViewPr snapToGrid="0">
      <p:cViewPr varScale="1">
        <p:scale>
          <a:sx n="105" d="100"/>
          <a:sy n="105" d="100"/>
        </p:scale>
        <p:origin x="774" y="9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0" d="100"/>
          <a:sy n="100" d="100"/>
        </p:scale>
        <p:origin x="240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ja Peltoniemi" userId="cf9c0290-7cc2-4615-a842-056105dbc7cb" providerId="ADAL" clId="{B38E9CD8-7542-4BD4-8658-6F62B4AD48BD}"/>
    <pc:docChg chg="addSld delSld modSld sldOrd">
      <pc:chgData name="Tarja Peltoniemi" userId="cf9c0290-7cc2-4615-a842-056105dbc7cb" providerId="ADAL" clId="{B38E9CD8-7542-4BD4-8658-6F62B4AD48BD}" dt="2026-09-14T04:44:58.095" v="101"/>
      <pc:docMkLst>
        <pc:docMk/>
      </pc:docMkLst>
      <pc:sldChg chg="modSp">
        <pc:chgData name="Tarja Peltoniemi" userId="cf9c0290-7cc2-4615-a842-056105dbc7cb" providerId="ADAL" clId="{B38E9CD8-7542-4BD4-8658-6F62B4AD48BD}" dt="2026-09-11T11:19:11.277" v="2"/>
        <pc:sldMkLst>
          <pc:docMk/>
          <pc:sldMk cId="3383706717" sldId="274"/>
        </pc:sldMkLst>
        <pc:spChg chg="mod">
          <ac:chgData name="Tarja Peltoniemi" userId="cf9c0290-7cc2-4615-a842-056105dbc7cb" providerId="ADAL" clId="{B38E9CD8-7542-4BD4-8658-6F62B4AD48BD}" dt="2026-09-11T11:18:55.354" v="1"/>
          <ac:spMkLst>
            <pc:docMk/>
            <pc:sldMk cId="3383706717" sldId="274"/>
            <ac:spMk id="2" creationId="{59EDF340-6AA4-25EB-852C-C5F600247AC3}"/>
          </ac:spMkLst>
        </pc:spChg>
        <pc:spChg chg="mod">
          <ac:chgData name="Tarja Peltoniemi" userId="cf9c0290-7cc2-4615-a842-056105dbc7cb" providerId="ADAL" clId="{B38E9CD8-7542-4BD4-8658-6F62B4AD48BD}" dt="2026-09-11T11:19:11.277" v="2"/>
          <ac:spMkLst>
            <pc:docMk/>
            <pc:sldMk cId="3383706717" sldId="274"/>
            <ac:spMk id="3" creationId="{0B5D0C3F-2B59-DC98-A84A-C4D41BE6ABCA}"/>
          </ac:spMkLst>
        </pc:spChg>
      </pc:sldChg>
      <pc:sldChg chg="modSp add">
        <pc:chgData name="Tarja Peltoniemi" userId="cf9c0290-7cc2-4615-a842-056105dbc7cb" providerId="ADAL" clId="{B38E9CD8-7542-4BD4-8658-6F62B4AD48BD}" dt="2026-09-11T12:01:26.801" v="90"/>
        <pc:sldMkLst>
          <pc:docMk/>
          <pc:sldMk cId="2313962928" sldId="295"/>
        </pc:sldMkLst>
        <pc:spChg chg="mod">
          <ac:chgData name="Tarja Peltoniemi" userId="cf9c0290-7cc2-4615-a842-056105dbc7cb" providerId="ADAL" clId="{B38E9CD8-7542-4BD4-8658-6F62B4AD48BD}" dt="2026-09-11T12:01:26.801" v="90"/>
          <ac:spMkLst>
            <pc:docMk/>
            <pc:sldMk cId="2313962928" sldId="295"/>
            <ac:spMk id="2" creationId="{513C43F2-07DE-5128-9D58-213B01424D22}"/>
          </ac:spMkLst>
        </pc:spChg>
      </pc:sldChg>
      <pc:sldChg chg="modSp add ord">
        <pc:chgData name="Tarja Peltoniemi" userId="cf9c0290-7cc2-4615-a842-056105dbc7cb" providerId="ADAL" clId="{B38E9CD8-7542-4BD4-8658-6F62B4AD48BD}" dt="2026-09-11T12:18:07.955" v="96"/>
        <pc:sldMkLst>
          <pc:docMk/>
          <pc:sldMk cId="1382424191" sldId="297"/>
        </pc:sldMkLst>
        <pc:spChg chg="mod">
          <ac:chgData name="Tarja Peltoniemi" userId="cf9c0290-7cc2-4615-a842-056105dbc7cb" providerId="ADAL" clId="{B38E9CD8-7542-4BD4-8658-6F62B4AD48BD}" dt="2026-09-11T12:00:53.549" v="88"/>
          <ac:spMkLst>
            <pc:docMk/>
            <pc:sldMk cId="1382424191" sldId="297"/>
            <ac:spMk id="2" creationId="{6883BE6E-BA1B-461A-562E-3A4EA2DF6E27}"/>
          </ac:spMkLst>
        </pc:spChg>
        <pc:spChg chg="mod">
          <ac:chgData name="Tarja Peltoniemi" userId="cf9c0290-7cc2-4615-a842-056105dbc7cb" providerId="ADAL" clId="{B38E9CD8-7542-4BD4-8658-6F62B4AD48BD}" dt="2026-09-11T12:09:31.093" v="94"/>
          <ac:spMkLst>
            <pc:docMk/>
            <pc:sldMk cId="1382424191" sldId="297"/>
            <ac:spMk id="3" creationId="{9FEB3B61-1EFD-FE6D-132B-DF79AD25084A}"/>
          </ac:spMkLst>
        </pc:spChg>
      </pc:sldChg>
      <pc:sldChg chg="modSp add ord">
        <pc:chgData name="Tarja Peltoniemi" userId="cf9c0290-7cc2-4615-a842-056105dbc7cb" providerId="ADAL" clId="{B38E9CD8-7542-4BD4-8658-6F62B4AD48BD}" dt="2026-09-11T11:51:24.597" v="79" actId="207"/>
        <pc:sldMkLst>
          <pc:docMk/>
          <pc:sldMk cId="4121272179" sldId="2124"/>
        </pc:sldMkLst>
        <pc:spChg chg="mod">
          <ac:chgData name="Tarja Peltoniemi" userId="cf9c0290-7cc2-4615-a842-056105dbc7cb" providerId="ADAL" clId="{B38E9CD8-7542-4BD4-8658-6F62B4AD48BD}" dt="2026-09-11T11:37:57.325" v="28"/>
          <ac:spMkLst>
            <pc:docMk/>
            <pc:sldMk cId="4121272179" sldId="2124"/>
            <ac:spMk id="2" creationId="{EC824E6B-5614-C270-BEF9-A435CA7A17A8}"/>
          </ac:spMkLst>
        </pc:spChg>
        <pc:graphicFrameChg chg="mod">
          <ac:chgData name="Tarja Peltoniemi" userId="cf9c0290-7cc2-4615-a842-056105dbc7cb" providerId="ADAL" clId="{B38E9CD8-7542-4BD4-8658-6F62B4AD48BD}" dt="2026-09-11T11:51:24.597" v="79" actId="207"/>
          <ac:graphicFrameMkLst>
            <pc:docMk/>
            <pc:sldMk cId="4121272179" sldId="2124"/>
            <ac:graphicFrameMk id="13" creationId="{85815F88-599B-2A23-7703-4FF32D4F5525}"/>
          </ac:graphicFrameMkLst>
        </pc:graphicFrameChg>
      </pc:sldChg>
      <pc:sldChg chg="modSp add del">
        <pc:chgData name="Tarja Peltoniemi" userId="cf9c0290-7cc2-4615-a842-056105dbc7cb" providerId="ADAL" clId="{B38E9CD8-7542-4BD4-8658-6F62B4AD48BD}" dt="2026-09-11T11:51:57.691" v="82" actId="207"/>
        <pc:sldMkLst>
          <pc:docMk/>
          <pc:sldMk cId="771301604" sldId="2162"/>
        </pc:sldMkLst>
        <pc:spChg chg="mod">
          <ac:chgData name="Tarja Peltoniemi" userId="cf9c0290-7cc2-4615-a842-056105dbc7cb" providerId="ADAL" clId="{B38E9CD8-7542-4BD4-8658-6F62B4AD48BD}" dt="2026-09-11T11:47:43.693" v="58"/>
          <ac:spMkLst>
            <pc:docMk/>
            <pc:sldMk cId="771301604" sldId="2162"/>
            <ac:spMk id="2" creationId="{815A8544-D235-8019-DDEE-5DE60FD89A64}"/>
          </ac:spMkLst>
        </pc:spChg>
        <pc:graphicFrameChg chg="mod">
          <ac:chgData name="Tarja Peltoniemi" userId="cf9c0290-7cc2-4615-a842-056105dbc7cb" providerId="ADAL" clId="{B38E9CD8-7542-4BD4-8658-6F62B4AD48BD}" dt="2026-09-11T11:51:57.691" v="82" actId="207"/>
          <ac:graphicFrameMkLst>
            <pc:docMk/>
            <pc:sldMk cId="771301604" sldId="2162"/>
            <ac:graphicFrameMk id="13" creationId="{4E335D92-26AB-F182-F024-B984BF22155E}"/>
          </ac:graphicFrameMkLst>
        </pc:graphicFrameChg>
      </pc:sldChg>
      <pc:sldChg chg="add ord">
        <pc:chgData name="Tarja Peltoniemi" userId="cf9c0290-7cc2-4615-a842-056105dbc7cb" providerId="ADAL" clId="{B38E9CD8-7542-4BD4-8658-6F62B4AD48BD}" dt="2026-09-14T04:41:42.341" v="98"/>
        <pc:sldMkLst>
          <pc:docMk/>
          <pc:sldMk cId="977824826" sldId="2177"/>
        </pc:sldMkLst>
      </pc:sldChg>
      <pc:sldChg chg="ord">
        <pc:chgData name="Tarja Peltoniemi" userId="cf9c0290-7cc2-4615-a842-056105dbc7cb" providerId="ADAL" clId="{B38E9CD8-7542-4BD4-8658-6F62B4AD48BD}" dt="2026-09-11T11:29:43.072" v="9"/>
        <pc:sldMkLst>
          <pc:docMk/>
          <pc:sldMk cId="1790507758" sldId="2178"/>
        </pc:sldMkLst>
      </pc:sldChg>
      <pc:sldChg chg="modSp add ord">
        <pc:chgData name="Tarja Peltoniemi" userId="cf9c0290-7cc2-4615-a842-056105dbc7cb" providerId="ADAL" clId="{B38E9CD8-7542-4BD4-8658-6F62B4AD48BD}" dt="2026-09-14T04:42:51.192" v="100"/>
        <pc:sldMkLst>
          <pc:docMk/>
          <pc:sldMk cId="592797211" sldId="2179"/>
        </pc:sldMkLst>
        <pc:spChg chg="mod">
          <ac:chgData name="Tarja Peltoniemi" userId="cf9c0290-7cc2-4615-a842-056105dbc7cb" providerId="ADAL" clId="{B38E9CD8-7542-4BD4-8658-6F62B4AD48BD}" dt="2026-09-11T11:40:03.081" v="33"/>
          <ac:spMkLst>
            <pc:docMk/>
            <pc:sldMk cId="592797211" sldId="2179"/>
            <ac:spMk id="2" creationId="{4DFC9EA3-B222-2CAC-D83A-16AF4EE81B14}"/>
          </ac:spMkLst>
        </pc:spChg>
        <pc:graphicFrameChg chg="mod">
          <ac:chgData name="Tarja Peltoniemi" userId="cf9c0290-7cc2-4615-a842-056105dbc7cb" providerId="ADAL" clId="{B38E9CD8-7542-4BD4-8658-6F62B4AD48BD}" dt="2026-09-11T11:51:29.744" v="80" actId="207"/>
          <ac:graphicFrameMkLst>
            <pc:docMk/>
            <pc:sldMk cId="592797211" sldId="2179"/>
            <ac:graphicFrameMk id="13" creationId="{5CCD49C1-FD73-A85C-BE81-57ACAA66BA0F}"/>
          </ac:graphicFrameMkLst>
        </pc:graphicFrameChg>
      </pc:sldChg>
      <pc:sldChg chg="modSp add ord">
        <pc:chgData name="Tarja Peltoniemi" userId="cf9c0290-7cc2-4615-a842-056105dbc7cb" providerId="ADAL" clId="{B38E9CD8-7542-4BD4-8658-6F62B4AD48BD}" dt="2026-09-11T12:17:21.715" v="95"/>
        <pc:sldMkLst>
          <pc:docMk/>
          <pc:sldMk cId="4010505660" sldId="2189"/>
        </pc:sldMkLst>
        <pc:spChg chg="mod">
          <ac:chgData name="Tarja Peltoniemi" userId="cf9c0290-7cc2-4615-a842-056105dbc7cb" providerId="ADAL" clId="{B38E9CD8-7542-4BD4-8658-6F62B4AD48BD}" dt="2026-09-11T12:02:13.566" v="92"/>
          <ac:spMkLst>
            <pc:docMk/>
            <pc:sldMk cId="4010505660" sldId="2189"/>
            <ac:spMk id="2" creationId="{26D48942-0228-CC63-7B83-0E578D3D8739}"/>
          </ac:spMkLst>
        </pc:spChg>
      </pc:sldChg>
      <pc:sldChg chg="modSp add">
        <pc:chgData name="Tarja Peltoniemi" userId="cf9c0290-7cc2-4615-a842-056105dbc7cb" providerId="ADAL" clId="{B38E9CD8-7542-4BD4-8658-6F62B4AD48BD}" dt="2026-09-11T12:01:49.597" v="91"/>
        <pc:sldMkLst>
          <pc:docMk/>
          <pc:sldMk cId="3535703012" sldId="2190"/>
        </pc:sldMkLst>
        <pc:spChg chg="mod">
          <ac:chgData name="Tarja Peltoniemi" userId="cf9c0290-7cc2-4615-a842-056105dbc7cb" providerId="ADAL" clId="{B38E9CD8-7542-4BD4-8658-6F62B4AD48BD}" dt="2026-09-11T12:01:49.597" v="91"/>
          <ac:spMkLst>
            <pc:docMk/>
            <pc:sldMk cId="3535703012" sldId="2190"/>
            <ac:spMk id="2" creationId="{CCA9E494-C789-1425-7889-C8E4F8C95576}"/>
          </ac:spMkLst>
        </pc:spChg>
      </pc:sldChg>
      <pc:sldChg chg="add">
        <pc:chgData name="Tarja Peltoniemi" userId="cf9c0290-7cc2-4615-a842-056105dbc7cb" providerId="ADAL" clId="{B38E9CD8-7542-4BD4-8658-6F62B4AD48BD}" dt="2026-09-14T04:44:58.095" v="101"/>
        <pc:sldMkLst>
          <pc:docMk/>
          <pc:sldMk cId="4003916855" sldId="2194"/>
        </pc:sldMkLst>
      </pc:sldChg>
      <pc:sldChg chg="modSp add">
        <pc:chgData name="Tarja Peltoniemi" userId="cf9c0290-7cc2-4615-a842-056105dbc7cb" providerId="ADAL" clId="{B38E9CD8-7542-4BD4-8658-6F62B4AD48BD}" dt="2026-09-11T12:01:07.446" v="89"/>
        <pc:sldMkLst>
          <pc:docMk/>
          <pc:sldMk cId="3596364524" sldId="2200"/>
        </pc:sldMkLst>
        <pc:spChg chg="mod">
          <ac:chgData name="Tarja Peltoniemi" userId="cf9c0290-7cc2-4615-a842-056105dbc7cb" providerId="ADAL" clId="{B38E9CD8-7542-4BD4-8658-6F62B4AD48BD}" dt="2026-09-11T12:01:07.446" v="89"/>
          <ac:spMkLst>
            <pc:docMk/>
            <pc:sldMk cId="3596364524" sldId="2200"/>
            <ac:spMk id="2" creationId="{F1203434-A5FE-5AB3-6FA9-A883AE117B8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B79A0-699E-4CD0-899E-616B2E8040A0}" type="doc">
      <dgm:prSet loTypeId="urn:microsoft.com/office/officeart/2016/7/layout/LinearArrowProcessNumbered" loCatId="process" qsTypeId="urn:microsoft.com/office/officeart/2005/8/quickstyle/simple2#2" qsCatId="simple" csTypeId="urn:microsoft.com/office/officeart/2005/8/colors/colorful1#2" csCatId="colorful" phldr="1"/>
      <dgm:spPr/>
      <dgm:t>
        <a:bodyPr/>
        <a:lstStyle/>
        <a:p>
          <a:endParaRPr lang="en-US"/>
        </a:p>
      </dgm:t>
    </dgm:pt>
    <dgm:pt modelId="{59715CCE-1652-4A48-BB4A-57CB3C1FAEA5}">
      <dgm:prSet custT="1"/>
      <dgm:spPr>
        <a:solidFill>
          <a:schemeClr val="accent4">
            <a:lumMod val="40000"/>
            <a:lumOff val="60000"/>
            <a:alpha val="90000"/>
          </a:schemeClr>
        </a:solidFill>
        <a:ln>
          <a:noFill/>
        </a:ln>
      </dgm:spPr>
      <dgm:t>
        <a:bodyPr/>
        <a:lstStyle/>
        <a:p>
          <a:pPr algn="ctr"/>
          <a:r>
            <a:rPr lang="fi-FI" sz="2000" dirty="0"/>
            <a:t>Opiskelijalla on vaikeuksia oppimisessa ja opiskelussa</a:t>
          </a:r>
          <a:endParaRPr lang="en-US" sz="2000" b="1" dirty="0">
            <a:latin typeface="Aptos Display" panose="020B0004020202020204" pitchFamily="34" charset="0"/>
          </a:endParaRPr>
        </a:p>
      </dgm:t>
    </dgm:pt>
    <dgm:pt modelId="{9280A6AD-F1D3-4F64-9479-2582101AAA02}" type="parTrans" cxnId="{2DC831A8-5CED-4467-B761-18B260884BD7}">
      <dgm:prSet/>
      <dgm:spPr/>
      <dgm:t>
        <a:bodyPr/>
        <a:lstStyle/>
        <a:p>
          <a:endParaRPr lang="en-US"/>
        </a:p>
      </dgm:t>
    </dgm:pt>
    <dgm:pt modelId="{838317D7-3FBB-489A-8C70-998CB47B4D5A}" type="sibTrans" cxnId="{2DC831A8-5CED-4467-B761-18B260884BD7}">
      <dgm:prSet phldrT="1" phldr="0"/>
      <dgm:spPr>
        <a:solidFill>
          <a:schemeClr val="accent4"/>
        </a:solidFill>
        <a:ln>
          <a:noFill/>
        </a:ln>
      </dgm:spPr>
      <dgm:t>
        <a:bodyPr/>
        <a:lstStyle/>
        <a:p>
          <a:r>
            <a:rPr lang="en-US"/>
            <a:t>1</a:t>
          </a:r>
        </a:p>
      </dgm:t>
    </dgm:pt>
    <dgm:pt modelId="{F20FA74D-7F30-4B6D-8974-BC3277059476}">
      <dgm:prSet custT="1"/>
      <dgm:spPr>
        <a:solidFill>
          <a:schemeClr val="accent1">
            <a:lumMod val="20000"/>
            <a:lumOff val="80000"/>
            <a:alpha val="90000"/>
          </a:schemeClr>
        </a:solidFill>
        <a:ln>
          <a:noFill/>
        </a:ln>
      </dgm:spPr>
      <dgm:t>
        <a:bodyPr/>
        <a:lstStyle/>
        <a:p>
          <a:pPr algn="ctr"/>
          <a:r>
            <a:rPr lang="fi-FI" sz="1800" dirty="0"/>
            <a:t>Opiskelijan tuen tarpeisiin vastataan nopeasti ja joustavasti</a:t>
          </a:r>
          <a:endParaRPr lang="en-US" sz="1800" b="1" dirty="0">
            <a:latin typeface="Aptos Display" panose="020B0004020202020204" pitchFamily="34" charset="0"/>
          </a:endParaRPr>
        </a:p>
      </dgm:t>
    </dgm:pt>
    <dgm:pt modelId="{0CBEF4BC-824D-465A-8BDD-8F3733719B16}" type="parTrans" cxnId="{2177A422-CF1A-46FD-8BE8-81749386B8E2}">
      <dgm:prSet/>
      <dgm:spPr/>
      <dgm:t>
        <a:bodyPr/>
        <a:lstStyle/>
        <a:p>
          <a:endParaRPr lang="en-US"/>
        </a:p>
      </dgm:t>
    </dgm:pt>
    <dgm:pt modelId="{792EB57F-F9DB-480F-8529-EE3184D240D1}" type="sibTrans" cxnId="{2177A422-CF1A-46FD-8BE8-81749386B8E2}">
      <dgm:prSet phldrT="3" phldr="0"/>
      <dgm:spPr>
        <a:solidFill>
          <a:schemeClr val="accent1"/>
        </a:solidFill>
        <a:ln>
          <a:noFill/>
        </a:ln>
      </dgm:spPr>
      <dgm:t>
        <a:bodyPr/>
        <a:lstStyle/>
        <a:p>
          <a:r>
            <a:rPr lang="en-US"/>
            <a:t>3</a:t>
          </a:r>
          <a:endParaRPr lang="en-US" dirty="0"/>
        </a:p>
      </dgm:t>
    </dgm:pt>
    <dgm:pt modelId="{72C850FC-A03D-46B8-9E58-EB719DE49BD1}">
      <dgm:prSet custT="1"/>
      <dgm:spPr>
        <a:solidFill>
          <a:schemeClr val="accent3">
            <a:lumMod val="40000"/>
            <a:lumOff val="60000"/>
            <a:alpha val="90000"/>
          </a:schemeClr>
        </a:solidFill>
        <a:ln>
          <a:noFill/>
        </a:ln>
      </dgm:spPr>
      <dgm:t>
        <a:bodyPr/>
        <a:lstStyle/>
        <a:p>
          <a:pPr algn="ctr"/>
          <a:r>
            <a:rPr lang="fi-FI" sz="1800" dirty="0"/>
            <a:t>Opiskelija on jäänyt tilapäisesti jälkeen tai tarvitsee lyhytaikaista tukea</a:t>
          </a:r>
          <a:endParaRPr lang="en-US" sz="1800" b="1" dirty="0">
            <a:latin typeface="Aptos Display" panose="020B0004020202020204" pitchFamily="34" charset="0"/>
          </a:endParaRPr>
        </a:p>
      </dgm:t>
    </dgm:pt>
    <dgm:pt modelId="{2F9967E2-7F06-41C9-9FA3-E11CA77FE9E5}" type="sibTrans" cxnId="{97E6A1AF-4CDA-4A95-AE44-BCD68B273722}">
      <dgm:prSet phldrT="2" phldr="0"/>
      <dgm:spPr>
        <a:solidFill>
          <a:schemeClr val="accent3">
            <a:lumMod val="50000"/>
          </a:schemeClr>
        </a:solidFill>
        <a:ln>
          <a:noFill/>
        </a:ln>
      </dgm:spPr>
      <dgm:t>
        <a:bodyPr/>
        <a:lstStyle/>
        <a:p>
          <a:r>
            <a:rPr lang="en-US"/>
            <a:t>2</a:t>
          </a:r>
          <a:endParaRPr lang="en-US" dirty="0"/>
        </a:p>
      </dgm:t>
    </dgm:pt>
    <dgm:pt modelId="{242E83D6-46C4-47D4-AF0E-815245A7837E}" type="parTrans" cxnId="{97E6A1AF-4CDA-4A95-AE44-BCD68B273722}">
      <dgm:prSet/>
      <dgm:spPr/>
      <dgm:t>
        <a:bodyPr/>
        <a:lstStyle/>
        <a:p>
          <a:endParaRPr lang="en-US"/>
        </a:p>
      </dgm:t>
    </dgm:pt>
    <dgm:pt modelId="{2A9053E0-EB46-41ED-B417-6ED4DEDE5E7B}" type="pres">
      <dgm:prSet presAssocID="{DE4B79A0-699E-4CD0-899E-616B2E8040A0}" presName="linearFlow" presStyleCnt="0">
        <dgm:presLayoutVars>
          <dgm:dir/>
          <dgm:animLvl val="lvl"/>
          <dgm:resizeHandles val="exact"/>
        </dgm:presLayoutVars>
      </dgm:prSet>
      <dgm:spPr/>
    </dgm:pt>
    <dgm:pt modelId="{A120B3FB-C2F4-49B3-AE06-F0D93E487656}" type="pres">
      <dgm:prSet presAssocID="{59715CCE-1652-4A48-BB4A-57CB3C1FAEA5}" presName="compositeNode" presStyleCnt="0"/>
      <dgm:spPr/>
    </dgm:pt>
    <dgm:pt modelId="{00EA107C-1B8E-4AE1-A548-D413DE074DF1}" type="pres">
      <dgm:prSet presAssocID="{59715CCE-1652-4A48-BB4A-57CB3C1FAEA5}" presName="parTx" presStyleLbl="node1" presStyleIdx="0" presStyleCnt="0">
        <dgm:presLayoutVars>
          <dgm:chMax val="0"/>
          <dgm:chPref val="0"/>
          <dgm:bulletEnabled val="1"/>
        </dgm:presLayoutVars>
      </dgm:prSet>
      <dgm:spPr/>
    </dgm:pt>
    <dgm:pt modelId="{0B8C58CD-D3F1-4135-8D3E-625D2F6B2865}" type="pres">
      <dgm:prSet presAssocID="{59715CCE-1652-4A48-BB4A-57CB3C1FAEA5}" presName="parSh" presStyleCnt="0"/>
      <dgm:spPr/>
    </dgm:pt>
    <dgm:pt modelId="{A140D7A2-4257-4D6B-B790-443ABB6AFAED}" type="pres">
      <dgm:prSet presAssocID="{59715CCE-1652-4A48-BB4A-57CB3C1FAEA5}" presName="lineNode" presStyleLbl="alignAccFollowNode1" presStyleIdx="0" presStyleCnt="9"/>
      <dgm:spPr/>
    </dgm:pt>
    <dgm:pt modelId="{F1322A4C-24EC-4C50-A2A9-D33ED199616F}" type="pres">
      <dgm:prSet presAssocID="{59715CCE-1652-4A48-BB4A-57CB3C1FAEA5}" presName="lineArrowNode" presStyleLbl="alignAccFollowNode1" presStyleIdx="1" presStyleCnt="9"/>
      <dgm:spPr/>
    </dgm:pt>
    <dgm:pt modelId="{F504B8E7-3C9B-4F81-9C3E-D17B64893413}" type="pres">
      <dgm:prSet presAssocID="{838317D7-3FBB-489A-8C70-998CB47B4D5A}" presName="sibTransNodeCircle" presStyleLbl="alignNode1" presStyleIdx="0" presStyleCnt="3">
        <dgm:presLayoutVars>
          <dgm:chMax val="0"/>
          <dgm:bulletEnabled/>
        </dgm:presLayoutVars>
      </dgm:prSet>
      <dgm:spPr/>
    </dgm:pt>
    <dgm:pt modelId="{8F7B4E06-CA7F-41A1-AA8E-3296999EE0BB}" type="pres">
      <dgm:prSet presAssocID="{838317D7-3FBB-489A-8C70-998CB47B4D5A}" presName="spacerBetweenCircleAndCallout" presStyleCnt="0">
        <dgm:presLayoutVars/>
      </dgm:prSet>
      <dgm:spPr/>
    </dgm:pt>
    <dgm:pt modelId="{760BD6D0-5A4F-461C-9A08-6C43AE99A836}" type="pres">
      <dgm:prSet presAssocID="{59715CCE-1652-4A48-BB4A-57CB3C1FAEA5}" presName="nodeText" presStyleLbl="alignAccFollowNode1" presStyleIdx="2" presStyleCnt="9" custLinFactNeighborX="-217" custLinFactNeighborY="-1469">
        <dgm:presLayoutVars>
          <dgm:bulletEnabled val="1"/>
        </dgm:presLayoutVars>
      </dgm:prSet>
      <dgm:spPr/>
    </dgm:pt>
    <dgm:pt modelId="{8DC6367A-86BF-4C7B-BD98-4A057D974050}" type="pres">
      <dgm:prSet presAssocID="{838317D7-3FBB-489A-8C70-998CB47B4D5A}" presName="sibTransComposite" presStyleCnt="0"/>
      <dgm:spPr/>
    </dgm:pt>
    <dgm:pt modelId="{F74E3FF4-FEC8-4169-9D67-6B3123AC2084}" type="pres">
      <dgm:prSet presAssocID="{72C850FC-A03D-46B8-9E58-EB719DE49BD1}" presName="compositeNode" presStyleCnt="0"/>
      <dgm:spPr/>
    </dgm:pt>
    <dgm:pt modelId="{BD675B63-A3CE-421F-9855-70828C8E9C9E}" type="pres">
      <dgm:prSet presAssocID="{72C850FC-A03D-46B8-9E58-EB719DE49BD1}" presName="parTx" presStyleLbl="node1" presStyleIdx="0" presStyleCnt="0">
        <dgm:presLayoutVars>
          <dgm:chMax val="0"/>
          <dgm:chPref val="0"/>
          <dgm:bulletEnabled val="1"/>
        </dgm:presLayoutVars>
      </dgm:prSet>
      <dgm:spPr/>
    </dgm:pt>
    <dgm:pt modelId="{741E8E49-4D5F-431E-A94F-8DE8D8BF8A5D}" type="pres">
      <dgm:prSet presAssocID="{72C850FC-A03D-46B8-9E58-EB719DE49BD1}" presName="parSh" presStyleCnt="0"/>
      <dgm:spPr/>
    </dgm:pt>
    <dgm:pt modelId="{1BDAF8F5-13E7-4037-84C4-EF0B130FFB07}" type="pres">
      <dgm:prSet presAssocID="{72C850FC-A03D-46B8-9E58-EB719DE49BD1}" presName="lineNode" presStyleLbl="alignAccFollowNode1" presStyleIdx="3" presStyleCnt="9"/>
      <dgm:spPr/>
    </dgm:pt>
    <dgm:pt modelId="{453384F8-8706-4141-87E7-FFFF40BE04AC}" type="pres">
      <dgm:prSet presAssocID="{72C850FC-A03D-46B8-9E58-EB719DE49BD1}" presName="lineArrowNode" presStyleLbl="alignAccFollowNode1" presStyleIdx="4" presStyleCnt="9"/>
      <dgm:spPr/>
    </dgm:pt>
    <dgm:pt modelId="{E18B9CBF-CA68-41E9-B65B-0BFA0917B1E5}" type="pres">
      <dgm:prSet presAssocID="{2F9967E2-7F06-41C9-9FA3-E11CA77FE9E5}" presName="sibTransNodeCircle" presStyleLbl="alignNode1" presStyleIdx="1" presStyleCnt="3" custLinFactNeighborX="-915" custLinFactNeighborY="2746">
        <dgm:presLayoutVars>
          <dgm:chMax val="0"/>
          <dgm:bulletEnabled/>
        </dgm:presLayoutVars>
      </dgm:prSet>
      <dgm:spPr/>
    </dgm:pt>
    <dgm:pt modelId="{51FE7EC1-0F77-47AD-BC92-5E0D37080D65}" type="pres">
      <dgm:prSet presAssocID="{2F9967E2-7F06-41C9-9FA3-E11CA77FE9E5}" presName="spacerBetweenCircleAndCallout" presStyleCnt="0">
        <dgm:presLayoutVars/>
      </dgm:prSet>
      <dgm:spPr/>
    </dgm:pt>
    <dgm:pt modelId="{F5E55614-1039-4906-B5C8-12625BABD0C3}" type="pres">
      <dgm:prSet presAssocID="{72C850FC-A03D-46B8-9E58-EB719DE49BD1}" presName="nodeText" presStyleLbl="alignAccFollowNode1" presStyleIdx="5" presStyleCnt="9">
        <dgm:presLayoutVars>
          <dgm:bulletEnabled val="1"/>
        </dgm:presLayoutVars>
      </dgm:prSet>
      <dgm:spPr/>
    </dgm:pt>
    <dgm:pt modelId="{E61E62B5-59D2-4B80-BCB1-149F6EFE4A03}" type="pres">
      <dgm:prSet presAssocID="{2F9967E2-7F06-41C9-9FA3-E11CA77FE9E5}" presName="sibTransComposite" presStyleCnt="0"/>
      <dgm:spPr/>
    </dgm:pt>
    <dgm:pt modelId="{89FF6610-C648-4AA2-A8F4-34379554A55A}" type="pres">
      <dgm:prSet presAssocID="{F20FA74D-7F30-4B6D-8974-BC3277059476}" presName="compositeNode" presStyleCnt="0"/>
      <dgm:spPr/>
    </dgm:pt>
    <dgm:pt modelId="{6E01FDB5-3A99-4344-8A0B-FBEFBB18FCFB}" type="pres">
      <dgm:prSet presAssocID="{F20FA74D-7F30-4B6D-8974-BC3277059476}" presName="parTx" presStyleLbl="node1" presStyleIdx="0" presStyleCnt="0">
        <dgm:presLayoutVars>
          <dgm:chMax val="0"/>
          <dgm:chPref val="0"/>
          <dgm:bulletEnabled val="1"/>
        </dgm:presLayoutVars>
      </dgm:prSet>
      <dgm:spPr/>
    </dgm:pt>
    <dgm:pt modelId="{BCC8FDF7-050B-4AE1-A900-79520D706415}" type="pres">
      <dgm:prSet presAssocID="{F20FA74D-7F30-4B6D-8974-BC3277059476}" presName="parSh" presStyleCnt="0"/>
      <dgm:spPr/>
    </dgm:pt>
    <dgm:pt modelId="{79DFDFBA-A3CB-4281-BFDF-7C12B8348434}" type="pres">
      <dgm:prSet presAssocID="{F20FA74D-7F30-4B6D-8974-BC3277059476}" presName="lineNode" presStyleLbl="alignAccFollowNode1" presStyleIdx="6" presStyleCnt="9"/>
      <dgm:spPr/>
    </dgm:pt>
    <dgm:pt modelId="{36245A5A-23E4-4FC3-AEC2-9F7D0C407ECC}" type="pres">
      <dgm:prSet presAssocID="{F20FA74D-7F30-4B6D-8974-BC3277059476}" presName="lineArrowNode" presStyleLbl="alignAccFollowNode1" presStyleIdx="7" presStyleCnt="9"/>
      <dgm:spPr/>
    </dgm:pt>
    <dgm:pt modelId="{D9FD569B-9D99-4B08-9890-3DB63492C325}" type="pres">
      <dgm:prSet presAssocID="{792EB57F-F9DB-480F-8529-EE3184D240D1}" presName="sibTransNodeCircle" presStyleLbl="alignNode1" presStyleIdx="2" presStyleCnt="3">
        <dgm:presLayoutVars>
          <dgm:chMax val="0"/>
          <dgm:bulletEnabled/>
        </dgm:presLayoutVars>
      </dgm:prSet>
      <dgm:spPr/>
    </dgm:pt>
    <dgm:pt modelId="{D5EC5F81-9EB3-48B7-A399-A851B893DDAD}" type="pres">
      <dgm:prSet presAssocID="{792EB57F-F9DB-480F-8529-EE3184D240D1}" presName="spacerBetweenCircleAndCallout" presStyleCnt="0">
        <dgm:presLayoutVars/>
      </dgm:prSet>
      <dgm:spPr/>
    </dgm:pt>
    <dgm:pt modelId="{9008B0B5-8F11-4F8A-8E05-9BC8D1D9320B}" type="pres">
      <dgm:prSet presAssocID="{F20FA74D-7F30-4B6D-8974-BC3277059476}" presName="nodeText" presStyleLbl="alignAccFollowNode1" presStyleIdx="8" presStyleCnt="9">
        <dgm:presLayoutVars>
          <dgm:bulletEnabled val="1"/>
        </dgm:presLayoutVars>
      </dgm:prSet>
      <dgm:spPr/>
    </dgm:pt>
  </dgm:ptLst>
  <dgm:cxnLst>
    <dgm:cxn modelId="{2177A422-CF1A-46FD-8BE8-81749386B8E2}" srcId="{DE4B79A0-699E-4CD0-899E-616B2E8040A0}" destId="{F20FA74D-7F30-4B6D-8974-BC3277059476}" srcOrd="2" destOrd="0" parTransId="{0CBEF4BC-824D-465A-8BDD-8F3733719B16}" sibTransId="{792EB57F-F9DB-480F-8529-EE3184D240D1}"/>
    <dgm:cxn modelId="{8FCCA63C-3F1D-4C0A-887A-E24DB4C1710A}" type="presOf" srcId="{F20FA74D-7F30-4B6D-8974-BC3277059476}" destId="{9008B0B5-8F11-4F8A-8E05-9BC8D1D9320B}" srcOrd="0" destOrd="0" presId="urn:microsoft.com/office/officeart/2016/7/layout/LinearArrowProcessNumbered"/>
    <dgm:cxn modelId="{E00C4D71-1670-44F4-A94A-A645D30BB421}" type="presOf" srcId="{792EB57F-F9DB-480F-8529-EE3184D240D1}" destId="{D9FD569B-9D99-4B08-9890-3DB63492C325}" srcOrd="0" destOrd="0" presId="urn:microsoft.com/office/officeart/2016/7/layout/LinearArrowProcessNumbered"/>
    <dgm:cxn modelId="{F13E3954-E9F7-4592-B6DE-039710A0B030}" type="presOf" srcId="{DE4B79A0-699E-4CD0-899E-616B2E8040A0}" destId="{2A9053E0-EB46-41ED-B417-6ED4DEDE5E7B}" srcOrd="0" destOrd="0" presId="urn:microsoft.com/office/officeart/2016/7/layout/LinearArrowProcessNumbered"/>
    <dgm:cxn modelId="{3CE61E82-F75E-4EDD-937C-BE99C9426985}" type="presOf" srcId="{2F9967E2-7F06-41C9-9FA3-E11CA77FE9E5}" destId="{E18B9CBF-CA68-41E9-B65B-0BFA0917B1E5}" srcOrd="0" destOrd="0" presId="urn:microsoft.com/office/officeart/2016/7/layout/LinearArrowProcessNumbered"/>
    <dgm:cxn modelId="{53F78E8E-5B98-423B-AAC7-F010AF9F7776}" type="presOf" srcId="{838317D7-3FBB-489A-8C70-998CB47B4D5A}" destId="{F504B8E7-3C9B-4F81-9C3E-D17B64893413}" srcOrd="0" destOrd="0" presId="urn:microsoft.com/office/officeart/2016/7/layout/LinearArrowProcessNumbered"/>
    <dgm:cxn modelId="{ADF7C2A2-9FD3-4561-BD0A-D9193FFC3C17}" type="presOf" srcId="{72C850FC-A03D-46B8-9E58-EB719DE49BD1}" destId="{F5E55614-1039-4906-B5C8-12625BABD0C3}" srcOrd="0" destOrd="0" presId="urn:microsoft.com/office/officeart/2016/7/layout/LinearArrowProcessNumbered"/>
    <dgm:cxn modelId="{2DC831A8-5CED-4467-B761-18B260884BD7}" srcId="{DE4B79A0-699E-4CD0-899E-616B2E8040A0}" destId="{59715CCE-1652-4A48-BB4A-57CB3C1FAEA5}" srcOrd="0" destOrd="0" parTransId="{9280A6AD-F1D3-4F64-9479-2582101AAA02}" sibTransId="{838317D7-3FBB-489A-8C70-998CB47B4D5A}"/>
    <dgm:cxn modelId="{97E6A1AF-4CDA-4A95-AE44-BCD68B273722}" srcId="{DE4B79A0-699E-4CD0-899E-616B2E8040A0}" destId="{72C850FC-A03D-46B8-9E58-EB719DE49BD1}" srcOrd="1" destOrd="0" parTransId="{242E83D6-46C4-47D4-AF0E-815245A7837E}" sibTransId="{2F9967E2-7F06-41C9-9FA3-E11CA77FE9E5}"/>
    <dgm:cxn modelId="{E24E8FD7-39E3-4A0C-8ED7-5D6CD1F809AB}" type="presOf" srcId="{59715CCE-1652-4A48-BB4A-57CB3C1FAEA5}" destId="{760BD6D0-5A4F-461C-9A08-6C43AE99A836}" srcOrd="0" destOrd="0" presId="urn:microsoft.com/office/officeart/2016/7/layout/LinearArrowProcessNumbered"/>
    <dgm:cxn modelId="{9B25F7DA-3742-433F-A049-1F9C803B7419}" type="presParOf" srcId="{2A9053E0-EB46-41ED-B417-6ED4DEDE5E7B}" destId="{A120B3FB-C2F4-49B3-AE06-F0D93E487656}" srcOrd="0" destOrd="0" presId="urn:microsoft.com/office/officeart/2016/7/layout/LinearArrowProcessNumbered"/>
    <dgm:cxn modelId="{80653E58-A4A8-4179-B179-EA634FE15560}" type="presParOf" srcId="{A120B3FB-C2F4-49B3-AE06-F0D93E487656}" destId="{00EA107C-1B8E-4AE1-A548-D413DE074DF1}" srcOrd="0" destOrd="0" presId="urn:microsoft.com/office/officeart/2016/7/layout/LinearArrowProcessNumbered"/>
    <dgm:cxn modelId="{4856D9C9-4833-45A0-9287-7572AA093F97}" type="presParOf" srcId="{A120B3FB-C2F4-49B3-AE06-F0D93E487656}" destId="{0B8C58CD-D3F1-4135-8D3E-625D2F6B2865}" srcOrd="1" destOrd="0" presId="urn:microsoft.com/office/officeart/2016/7/layout/LinearArrowProcessNumbered"/>
    <dgm:cxn modelId="{F3CE3292-D2CF-42B1-A566-CE57AB27536C}" type="presParOf" srcId="{0B8C58CD-D3F1-4135-8D3E-625D2F6B2865}" destId="{A140D7A2-4257-4D6B-B790-443ABB6AFAED}" srcOrd="0" destOrd="0" presId="urn:microsoft.com/office/officeart/2016/7/layout/LinearArrowProcessNumbered"/>
    <dgm:cxn modelId="{41532B89-76C8-45FC-8066-260112E3E6B6}" type="presParOf" srcId="{0B8C58CD-D3F1-4135-8D3E-625D2F6B2865}" destId="{F1322A4C-24EC-4C50-A2A9-D33ED199616F}" srcOrd="1" destOrd="0" presId="urn:microsoft.com/office/officeart/2016/7/layout/LinearArrowProcessNumbered"/>
    <dgm:cxn modelId="{4BA73159-E142-463F-9EFE-21808EE44E39}" type="presParOf" srcId="{0B8C58CD-D3F1-4135-8D3E-625D2F6B2865}" destId="{F504B8E7-3C9B-4F81-9C3E-D17B64893413}" srcOrd="2" destOrd="0" presId="urn:microsoft.com/office/officeart/2016/7/layout/LinearArrowProcessNumbered"/>
    <dgm:cxn modelId="{C3837658-3E8A-4FFB-A942-E958A3C0E916}" type="presParOf" srcId="{0B8C58CD-D3F1-4135-8D3E-625D2F6B2865}" destId="{8F7B4E06-CA7F-41A1-AA8E-3296999EE0BB}" srcOrd="3" destOrd="0" presId="urn:microsoft.com/office/officeart/2016/7/layout/LinearArrowProcessNumbered"/>
    <dgm:cxn modelId="{7AF38018-C774-4677-8FF3-0874327605C9}" type="presParOf" srcId="{A120B3FB-C2F4-49B3-AE06-F0D93E487656}" destId="{760BD6D0-5A4F-461C-9A08-6C43AE99A836}" srcOrd="2" destOrd="0" presId="urn:microsoft.com/office/officeart/2016/7/layout/LinearArrowProcessNumbered"/>
    <dgm:cxn modelId="{6666CDA7-DB61-4A9B-AD49-3EBCF8A16A2C}" type="presParOf" srcId="{2A9053E0-EB46-41ED-B417-6ED4DEDE5E7B}" destId="{8DC6367A-86BF-4C7B-BD98-4A057D974050}" srcOrd="1" destOrd="0" presId="urn:microsoft.com/office/officeart/2016/7/layout/LinearArrowProcessNumbered"/>
    <dgm:cxn modelId="{9934A798-698D-4E74-BF71-CFD7005CCC19}" type="presParOf" srcId="{2A9053E0-EB46-41ED-B417-6ED4DEDE5E7B}" destId="{F74E3FF4-FEC8-4169-9D67-6B3123AC2084}" srcOrd="2" destOrd="0" presId="urn:microsoft.com/office/officeart/2016/7/layout/LinearArrowProcessNumbered"/>
    <dgm:cxn modelId="{865E33A8-41B8-444D-8C6D-B56E2A75F27A}" type="presParOf" srcId="{F74E3FF4-FEC8-4169-9D67-6B3123AC2084}" destId="{BD675B63-A3CE-421F-9855-70828C8E9C9E}" srcOrd="0" destOrd="0" presId="urn:microsoft.com/office/officeart/2016/7/layout/LinearArrowProcessNumbered"/>
    <dgm:cxn modelId="{BA67265E-761C-422E-83DC-1D0A2DAFADE5}" type="presParOf" srcId="{F74E3FF4-FEC8-4169-9D67-6B3123AC2084}" destId="{741E8E49-4D5F-431E-A94F-8DE8D8BF8A5D}" srcOrd="1" destOrd="0" presId="urn:microsoft.com/office/officeart/2016/7/layout/LinearArrowProcessNumbered"/>
    <dgm:cxn modelId="{AE212612-9A3F-414C-B345-474AF936A571}" type="presParOf" srcId="{741E8E49-4D5F-431E-A94F-8DE8D8BF8A5D}" destId="{1BDAF8F5-13E7-4037-84C4-EF0B130FFB07}" srcOrd="0" destOrd="0" presId="urn:microsoft.com/office/officeart/2016/7/layout/LinearArrowProcessNumbered"/>
    <dgm:cxn modelId="{139F71AF-BF16-4869-8860-288BC74E5418}" type="presParOf" srcId="{741E8E49-4D5F-431E-A94F-8DE8D8BF8A5D}" destId="{453384F8-8706-4141-87E7-FFFF40BE04AC}" srcOrd="1" destOrd="0" presId="urn:microsoft.com/office/officeart/2016/7/layout/LinearArrowProcessNumbered"/>
    <dgm:cxn modelId="{3ABE61FF-AE9A-47D0-A893-5ECEF6277614}" type="presParOf" srcId="{741E8E49-4D5F-431E-A94F-8DE8D8BF8A5D}" destId="{E18B9CBF-CA68-41E9-B65B-0BFA0917B1E5}" srcOrd="2" destOrd="0" presId="urn:microsoft.com/office/officeart/2016/7/layout/LinearArrowProcessNumbered"/>
    <dgm:cxn modelId="{11E77C17-4E5B-4827-98EC-5B297CCF19C9}" type="presParOf" srcId="{741E8E49-4D5F-431E-A94F-8DE8D8BF8A5D}" destId="{51FE7EC1-0F77-47AD-BC92-5E0D37080D65}" srcOrd="3" destOrd="0" presId="urn:microsoft.com/office/officeart/2016/7/layout/LinearArrowProcessNumbered"/>
    <dgm:cxn modelId="{07728C18-6858-47B2-B916-120DB7676BE1}" type="presParOf" srcId="{F74E3FF4-FEC8-4169-9D67-6B3123AC2084}" destId="{F5E55614-1039-4906-B5C8-12625BABD0C3}" srcOrd="2" destOrd="0" presId="urn:microsoft.com/office/officeart/2016/7/layout/LinearArrowProcessNumbered"/>
    <dgm:cxn modelId="{3F33FF05-6984-4CA2-B6A8-FC239179287C}" type="presParOf" srcId="{2A9053E0-EB46-41ED-B417-6ED4DEDE5E7B}" destId="{E61E62B5-59D2-4B80-BCB1-149F6EFE4A03}" srcOrd="3" destOrd="0" presId="urn:microsoft.com/office/officeart/2016/7/layout/LinearArrowProcessNumbered"/>
    <dgm:cxn modelId="{815BD7B0-ACA3-4B31-9804-081D5D48A1E0}" type="presParOf" srcId="{2A9053E0-EB46-41ED-B417-6ED4DEDE5E7B}" destId="{89FF6610-C648-4AA2-A8F4-34379554A55A}" srcOrd="4" destOrd="0" presId="urn:microsoft.com/office/officeart/2016/7/layout/LinearArrowProcessNumbered"/>
    <dgm:cxn modelId="{843DD66B-E5B9-4C6D-AC5C-9DB7CAAAD11D}" type="presParOf" srcId="{89FF6610-C648-4AA2-A8F4-34379554A55A}" destId="{6E01FDB5-3A99-4344-8A0B-FBEFBB18FCFB}" srcOrd="0" destOrd="0" presId="urn:microsoft.com/office/officeart/2016/7/layout/LinearArrowProcessNumbered"/>
    <dgm:cxn modelId="{69C30CBB-F8AD-42C9-A948-BF4BC42B6DD2}" type="presParOf" srcId="{89FF6610-C648-4AA2-A8F4-34379554A55A}" destId="{BCC8FDF7-050B-4AE1-A900-79520D706415}" srcOrd="1" destOrd="0" presId="urn:microsoft.com/office/officeart/2016/7/layout/LinearArrowProcessNumbered"/>
    <dgm:cxn modelId="{A2BE1172-21CA-4380-AC08-8FBEB49AD0D3}" type="presParOf" srcId="{BCC8FDF7-050B-4AE1-A900-79520D706415}" destId="{79DFDFBA-A3CB-4281-BFDF-7C12B8348434}" srcOrd="0" destOrd="0" presId="urn:microsoft.com/office/officeart/2016/7/layout/LinearArrowProcessNumbered"/>
    <dgm:cxn modelId="{72AE2855-B816-430D-B847-879F32F922B9}" type="presParOf" srcId="{BCC8FDF7-050B-4AE1-A900-79520D706415}" destId="{36245A5A-23E4-4FC3-AEC2-9F7D0C407ECC}" srcOrd="1" destOrd="0" presId="urn:microsoft.com/office/officeart/2016/7/layout/LinearArrowProcessNumbered"/>
    <dgm:cxn modelId="{0EB51721-17DF-470D-BF96-98CD5FD07CED}" type="presParOf" srcId="{BCC8FDF7-050B-4AE1-A900-79520D706415}" destId="{D9FD569B-9D99-4B08-9890-3DB63492C325}" srcOrd="2" destOrd="0" presId="urn:microsoft.com/office/officeart/2016/7/layout/LinearArrowProcessNumbered"/>
    <dgm:cxn modelId="{A64AC263-4E9F-4956-8037-3FBE46C505FF}" type="presParOf" srcId="{BCC8FDF7-050B-4AE1-A900-79520D706415}" destId="{D5EC5F81-9EB3-48B7-A399-A851B893DDAD}" srcOrd="3" destOrd="0" presId="urn:microsoft.com/office/officeart/2016/7/layout/LinearArrowProcessNumbered"/>
    <dgm:cxn modelId="{D2739065-F1D9-48FA-BF3F-D7018D20724A}" type="presParOf" srcId="{89FF6610-C648-4AA2-A8F4-34379554A55A}" destId="{9008B0B5-8F11-4F8A-8E05-9BC8D1D9320B}"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B79A0-699E-4CD0-899E-616B2E8040A0}" type="doc">
      <dgm:prSet loTypeId="urn:microsoft.com/office/officeart/2016/7/layout/LinearArrowProcessNumbered" loCatId="process" qsTypeId="urn:microsoft.com/office/officeart/2005/8/quickstyle/simple2#1" qsCatId="simple" csTypeId="urn:microsoft.com/office/officeart/2005/8/colors/colorful1#1" csCatId="colorful" phldr="1"/>
      <dgm:spPr/>
      <dgm:t>
        <a:bodyPr/>
        <a:lstStyle/>
        <a:p>
          <a:endParaRPr lang="en-US"/>
        </a:p>
      </dgm:t>
    </dgm:pt>
    <dgm:pt modelId="{59715CCE-1652-4A48-BB4A-57CB3C1FAEA5}">
      <dgm:prSet custT="1"/>
      <dgm:spPr>
        <a:solidFill>
          <a:schemeClr val="accent4">
            <a:lumMod val="40000"/>
            <a:lumOff val="60000"/>
            <a:alpha val="90000"/>
          </a:schemeClr>
        </a:solidFill>
        <a:ln>
          <a:noFill/>
        </a:ln>
      </dgm:spPr>
      <dgm:t>
        <a:bodyPr/>
        <a:lstStyle/>
        <a:p>
          <a:pPr algn="ctr"/>
          <a:r>
            <a:rPr lang="fi-FI" sz="2000" b="0" dirty="0">
              <a:latin typeface="Aptos Display" panose="020B0004020202020204" pitchFamily="34" charset="0"/>
            </a:rPr>
            <a:t>Opettajan antamaa tukiopetusta   </a:t>
          </a:r>
          <a:endParaRPr lang="en-US" sz="2000" b="0" dirty="0">
            <a:latin typeface="Aptos Display" panose="020B0004020202020204" pitchFamily="34" charset="0"/>
          </a:endParaRPr>
        </a:p>
      </dgm:t>
    </dgm:pt>
    <dgm:pt modelId="{9280A6AD-F1D3-4F64-9479-2582101AAA02}" type="parTrans" cxnId="{2DC831A8-5CED-4467-B761-18B260884BD7}">
      <dgm:prSet/>
      <dgm:spPr/>
      <dgm:t>
        <a:bodyPr/>
        <a:lstStyle/>
        <a:p>
          <a:endParaRPr lang="en-US"/>
        </a:p>
      </dgm:t>
    </dgm:pt>
    <dgm:pt modelId="{838317D7-3FBB-489A-8C70-998CB47B4D5A}" type="sibTrans" cxnId="{2DC831A8-5CED-4467-B761-18B260884BD7}">
      <dgm:prSet phldrT="1" phldr="0"/>
      <dgm:spPr>
        <a:solidFill>
          <a:schemeClr val="accent4"/>
        </a:solidFill>
        <a:ln>
          <a:noFill/>
        </a:ln>
      </dgm:spPr>
      <dgm:t>
        <a:bodyPr/>
        <a:lstStyle/>
        <a:p>
          <a:r>
            <a:rPr lang="en-US" dirty="0"/>
            <a:t>1</a:t>
          </a:r>
        </a:p>
      </dgm:t>
    </dgm:pt>
    <dgm:pt modelId="{72C850FC-A03D-46B8-9E58-EB719DE49BD1}">
      <dgm:prSet custT="1"/>
      <dgm:spPr>
        <a:solidFill>
          <a:schemeClr val="accent3">
            <a:lumMod val="40000"/>
            <a:lumOff val="60000"/>
            <a:alpha val="90000"/>
          </a:schemeClr>
        </a:solidFill>
        <a:ln>
          <a:noFill/>
        </a:ln>
      </dgm:spPr>
      <dgm:t>
        <a:bodyPr/>
        <a:lstStyle/>
        <a:p>
          <a:pPr algn="ctr"/>
          <a:r>
            <a:rPr lang="fi-FI" sz="1800" b="0" noProof="0" dirty="0">
              <a:latin typeface="Aptos Display" panose="020B0004020202020204" pitchFamily="34" charset="0"/>
            </a:rPr>
            <a:t>Opetus- ja ohjaushenkilöstön antamaa tukea ja ohjausta</a:t>
          </a:r>
        </a:p>
      </dgm:t>
    </dgm:pt>
    <dgm:pt modelId="{242E83D6-46C4-47D4-AF0E-815245A7837E}" type="parTrans" cxnId="{97E6A1AF-4CDA-4A95-AE44-BCD68B273722}">
      <dgm:prSet/>
      <dgm:spPr/>
      <dgm:t>
        <a:bodyPr/>
        <a:lstStyle/>
        <a:p>
          <a:endParaRPr lang="en-US"/>
        </a:p>
      </dgm:t>
    </dgm:pt>
    <dgm:pt modelId="{2F9967E2-7F06-41C9-9FA3-E11CA77FE9E5}" type="sibTrans" cxnId="{97E6A1AF-4CDA-4A95-AE44-BCD68B273722}">
      <dgm:prSet phldrT="2" phldr="0"/>
      <dgm:spPr>
        <a:solidFill>
          <a:schemeClr val="accent3">
            <a:lumMod val="50000"/>
          </a:schemeClr>
        </a:solidFill>
        <a:ln>
          <a:noFill/>
        </a:ln>
      </dgm:spPr>
      <dgm:t>
        <a:bodyPr/>
        <a:lstStyle/>
        <a:p>
          <a:r>
            <a:rPr lang="en-US" dirty="0"/>
            <a:t>2</a:t>
          </a:r>
        </a:p>
      </dgm:t>
    </dgm:pt>
    <dgm:pt modelId="{F20FA74D-7F30-4B6D-8974-BC3277059476}">
      <dgm:prSet custT="1"/>
      <dgm:spPr>
        <a:solidFill>
          <a:schemeClr val="accent1">
            <a:lumMod val="20000"/>
            <a:lumOff val="80000"/>
            <a:alpha val="90000"/>
          </a:schemeClr>
        </a:solidFill>
        <a:ln>
          <a:noFill/>
        </a:ln>
      </dgm:spPr>
      <dgm:t>
        <a:bodyPr/>
        <a:lstStyle/>
        <a:p>
          <a:pPr algn="ctr"/>
          <a:r>
            <a:rPr lang="fi-FI" sz="1800" b="0" noProof="0" dirty="0">
              <a:latin typeface="Aptos Display" panose="020B0004020202020204" pitchFamily="34" charset="0"/>
            </a:rPr>
            <a:t>Erityisopettajan antamaa erityisopetusta, ilman erityisen tuen päätöstä</a:t>
          </a:r>
        </a:p>
      </dgm:t>
    </dgm:pt>
    <dgm:pt modelId="{0CBEF4BC-824D-465A-8BDD-8F3733719B16}" type="parTrans" cxnId="{2177A422-CF1A-46FD-8BE8-81749386B8E2}">
      <dgm:prSet/>
      <dgm:spPr/>
      <dgm:t>
        <a:bodyPr/>
        <a:lstStyle/>
        <a:p>
          <a:endParaRPr lang="en-US"/>
        </a:p>
      </dgm:t>
    </dgm:pt>
    <dgm:pt modelId="{792EB57F-F9DB-480F-8529-EE3184D240D1}" type="sibTrans" cxnId="{2177A422-CF1A-46FD-8BE8-81749386B8E2}">
      <dgm:prSet phldrT="3" phldr="0"/>
      <dgm:spPr>
        <a:solidFill>
          <a:schemeClr val="accent1"/>
        </a:solidFill>
        <a:ln>
          <a:noFill/>
        </a:ln>
      </dgm:spPr>
      <dgm:t>
        <a:bodyPr/>
        <a:lstStyle/>
        <a:p>
          <a:r>
            <a:rPr lang="en-US" dirty="0"/>
            <a:t>3</a:t>
          </a:r>
        </a:p>
      </dgm:t>
    </dgm:pt>
    <dgm:pt modelId="{2A9053E0-EB46-41ED-B417-6ED4DEDE5E7B}" type="pres">
      <dgm:prSet presAssocID="{DE4B79A0-699E-4CD0-899E-616B2E8040A0}" presName="linearFlow" presStyleCnt="0">
        <dgm:presLayoutVars>
          <dgm:dir/>
          <dgm:animLvl val="lvl"/>
          <dgm:resizeHandles val="exact"/>
        </dgm:presLayoutVars>
      </dgm:prSet>
      <dgm:spPr/>
    </dgm:pt>
    <dgm:pt modelId="{A120B3FB-C2F4-49B3-AE06-F0D93E487656}" type="pres">
      <dgm:prSet presAssocID="{59715CCE-1652-4A48-BB4A-57CB3C1FAEA5}" presName="compositeNode" presStyleCnt="0"/>
      <dgm:spPr/>
    </dgm:pt>
    <dgm:pt modelId="{00EA107C-1B8E-4AE1-A548-D413DE074DF1}" type="pres">
      <dgm:prSet presAssocID="{59715CCE-1652-4A48-BB4A-57CB3C1FAEA5}" presName="parTx" presStyleLbl="node1" presStyleIdx="0" presStyleCnt="0">
        <dgm:presLayoutVars>
          <dgm:chMax val="0"/>
          <dgm:chPref val="0"/>
          <dgm:bulletEnabled val="1"/>
        </dgm:presLayoutVars>
      </dgm:prSet>
      <dgm:spPr/>
    </dgm:pt>
    <dgm:pt modelId="{0B8C58CD-D3F1-4135-8D3E-625D2F6B2865}" type="pres">
      <dgm:prSet presAssocID="{59715CCE-1652-4A48-BB4A-57CB3C1FAEA5}" presName="parSh" presStyleCnt="0"/>
      <dgm:spPr/>
    </dgm:pt>
    <dgm:pt modelId="{A140D7A2-4257-4D6B-B790-443ABB6AFAED}" type="pres">
      <dgm:prSet presAssocID="{59715CCE-1652-4A48-BB4A-57CB3C1FAEA5}" presName="lineNode" presStyleLbl="alignAccFollowNode1" presStyleIdx="0" presStyleCnt="9"/>
      <dgm:spPr/>
    </dgm:pt>
    <dgm:pt modelId="{F1322A4C-24EC-4C50-A2A9-D33ED199616F}" type="pres">
      <dgm:prSet presAssocID="{59715CCE-1652-4A48-BB4A-57CB3C1FAEA5}" presName="lineArrowNode" presStyleLbl="alignAccFollowNode1" presStyleIdx="1" presStyleCnt="9"/>
      <dgm:spPr/>
    </dgm:pt>
    <dgm:pt modelId="{F504B8E7-3C9B-4F81-9C3E-D17B64893413}" type="pres">
      <dgm:prSet presAssocID="{838317D7-3FBB-489A-8C70-998CB47B4D5A}" presName="sibTransNodeCircle" presStyleLbl="alignNode1" presStyleIdx="0" presStyleCnt="3">
        <dgm:presLayoutVars>
          <dgm:chMax val="0"/>
          <dgm:bulletEnabled/>
        </dgm:presLayoutVars>
      </dgm:prSet>
      <dgm:spPr/>
    </dgm:pt>
    <dgm:pt modelId="{8F7B4E06-CA7F-41A1-AA8E-3296999EE0BB}" type="pres">
      <dgm:prSet presAssocID="{838317D7-3FBB-489A-8C70-998CB47B4D5A}" presName="spacerBetweenCircleAndCallout" presStyleCnt="0">
        <dgm:presLayoutVars/>
      </dgm:prSet>
      <dgm:spPr/>
    </dgm:pt>
    <dgm:pt modelId="{760BD6D0-5A4F-461C-9A08-6C43AE99A836}" type="pres">
      <dgm:prSet presAssocID="{59715CCE-1652-4A48-BB4A-57CB3C1FAEA5}" presName="nodeText" presStyleLbl="alignAccFollowNode1" presStyleIdx="2" presStyleCnt="9" custLinFactNeighborX="-217" custLinFactNeighborY="-1469">
        <dgm:presLayoutVars>
          <dgm:bulletEnabled val="1"/>
        </dgm:presLayoutVars>
      </dgm:prSet>
      <dgm:spPr/>
    </dgm:pt>
    <dgm:pt modelId="{8DC6367A-86BF-4C7B-BD98-4A057D974050}" type="pres">
      <dgm:prSet presAssocID="{838317D7-3FBB-489A-8C70-998CB47B4D5A}" presName="sibTransComposite" presStyleCnt="0"/>
      <dgm:spPr/>
    </dgm:pt>
    <dgm:pt modelId="{F74E3FF4-FEC8-4169-9D67-6B3123AC2084}" type="pres">
      <dgm:prSet presAssocID="{72C850FC-A03D-46B8-9E58-EB719DE49BD1}" presName="compositeNode" presStyleCnt="0"/>
      <dgm:spPr/>
    </dgm:pt>
    <dgm:pt modelId="{BD675B63-A3CE-421F-9855-70828C8E9C9E}" type="pres">
      <dgm:prSet presAssocID="{72C850FC-A03D-46B8-9E58-EB719DE49BD1}" presName="parTx" presStyleLbl="node1" presStyleIdx="0" presStyleCnt="0">
        <dgm:presLayoutVars>
          <dgm:chMax val="0"/>
          <dgm:chPref val="0"/>
          <dgm:bulletEnabled val="1"/>
        </dgm:presLayoutVars>
      </dgm:prSet>
      <dgm:spPr/>
    </dgm:pt>
    <dgm:pt modelId="{741E8E49-4D5F-431E-A94F-8DE8D8BF8A5D}" type="pres">
      <dgm:prSet presAssocID="{72C850FC-A03D-46B8-9E58-EB719DE49BD1}" presName="parSh" presStyleCnt="0"/>
      <dgm:spPr/>
    </dgm:pt>
    <dgm:pt modelId="{1BDAF8F5-13E7-4037-84C4-EF0B130FFB07}" type="pres">
      <dgm:prSet presAssocID="{72C850FC-A03D-46B8-9E58-EB719DE49BD1}" presName="lineNode" presStyleLbl="alignAccFollowNode1" presStyleIdx="3" presStyleCnt="9"/>
      <dgm:spPr/>
    </dgm:pt>
    <dgm:pt modelId="{453384F8-8706-4141-87E7-FFFF40BE04AC}" type="pres">
      <dgm:prSet presAssocID="{72C850FC-A03D-46B8-9E58-EB719DE49BD1}" presName="lineArrowNode" presStyleLbl="alignAccFollowNode1" presStyleIdx="4" presStyleCnt="9"/>
      <dgm:spPr/>
    </dgm:pt>
    <dgm:pt modelId="{E18B9CBF-CA68-41E9-B65B-0BFA0917B1E5}" type="pres">
      <dgm:prSet presAssocID="{2F9967E2-7F06-41C9-9FA3-E11CA77FE9E5}" presName="sibTransNodeCircle" presStyleLbl="alignNode1" presStyleIdx="1" presStyleCnt="3" custLinFactNeighborX="-915" custLinFactNeighborY="2746">
        <dgm:presLayoutVars>
          <dgm:chMax val="0"/>
          <dgm:bulletEnabled/>
        </dgm:presLayoutVars>
      </dgm:prSet>
      <dgm:spPr/>
    </dgm:pt>
    <dgm:pt modelId="{51FE7EC1-0F77-47AD-BC92-5E0D37080D65}" type="pres">
      <dgm:prSet presAssocID="{2F9967E2-7F06-41C9-9FA3-E11CA77FE9E5}" presName="spacerBetweenCircleAndCallout" presStyleCnt="0">
        <dgm:presLayoutVars/>
      </dgm:prSet>
      <dgm:spPr/>
    </dgm:pt>
    <dgm:pt modelId="{F5E55614-1039-4906-B5C8-12625BABD0C3}" type="pres">
      <dgm:prSet presAssocID="{72C850FC-A03D-46B8-9E58-EB719DE49BD1}" presName="nodeText" presStyleLbl="alignAccFollowNode1" presStyleIdx="5" presStyleCnt="9">
        <dgm:presLayoutVars>
          <dgm:bulletEnabled val="1"/>
        </dgm:presLayoutVars>
      </dgm:prSet>
      <dgm:spPr/>
    </dgm:pt>
    <dgm:pt modelId="{E61E62B5-59D2-4B80-BCB1-149F6EFE4A03}" type="pres">
      <dgm:prSet presAssocID="{2F9967E2-7F06-41C9-9FA3-E11CA77FE9E5}" presName="sibTransComposite" presStyleCnt="0"/>
      <dgm:spPr/>
    </dgm:pt>
    <dgm:pt modelId="{89FF6610-C648-4AA2-A8F4-34379554A55A}" type="pres">
      <dgm:prSet presAssocID="{F20FA74D-7F30-4B6D-8974-BC3277059476}" presName="compositeNode" presStyleCnt="0"/>
      <dgm:spPr/>
    </dgm:pt>
    <dgm:pt modelId="{6E01FDB5-3A99-4344-8A0B-FBEFBB18FCFB}" type="pres">
      <dgm:prSet presAssocID="{F20FA74D-7F30-4B6D-8974-BC3277059476}" presName="parTx" presStyleLbl="node1" presStyleIdx="0" presStyleCnt="0">
        <dgm:presLayoutVars>
          <dgm:chMax val="0"/>
          <dgm:chPref val="0"/>
          <dgm:bulletEnabled val="1"/>
        </dgm:presLayoutVars>
      </dgm:prSet>
      <dgm:spPr/>
    </dgm:pt>
    <dgm:pt modelId="{BCC8FDF7-050B-4AE1-A900-79520D706415}" type="pres">
      <dgm:prSet presAssocID="{F20FA74D-7F30-4B6D-8974-BC3277059476}" presName="parSh" presStyleCnt="0"/>
      <dgm:spPr/>
    </dgm:pt>
    <dgm:pt modelId="{79DFDFBA-A3CB-4281-BFDF-7C12B8348434}" type="pres">
      <dgm:prSet presAssocID="{F20FA74D-7F30-4B6D-8974-BC3277059476}" presName="lineNode" presStyleLbl="alignAccFollowNode1" presStyleIdx="6" presStyleCnt="9"/>
      <dgm:spPr/>
    </dgm:pt>
    <dgm:pt modelId="{36245A5A-23E4-4FC3-AEC2-9F7D0C407ECC}" type="pres">
      <dgm:prSet presAssocID="{F20FA74D-7F30-4B6D-8974-BC3277059476}" presName="lineArrowNode" presStyleLbl="alignAccFollowNode1" presStyleIdx="7" presStyleCnt="9"/>
      <dgm:spPr/>
    </dgm:pt>
    <dgm:pt modelId="{D9FD569B-9D99-4B08-9890-3DB63492C325}" type="pres">
      <dgm:prSet presAssocID="{792EB57F-F9DB-480F-8529-EE3184D240D1}" presName="sibTransNodeCircle" presStyleLbl="alignNode1" presStyleIdx="2" presStyleCnt="3">
        <dgm:presLayoutVars>
          <dgm:chMax val="0"/>
          <dgm:bulletEnabled/>
        </dgm:presLayoutVars>
      </dgm:prSet>
      <dgm:spPr/>
    </dgm:pt>
    <dgm:pt modelId="{D5EC5F81-9EB3-48B7-A399-A851B893DDAD}" type="pres">
      <dgm:prSet presAssocID="{792EB57F-F9DB-480F-8529-EE3184D240D1}" presName="spacerBetweenCircleAndCallout" presStyleCnt="0">
        <dgm:presLayoutVars/>
      </dgm:prSet>
      <dgm:spPr/>
    </dgm:pt>
    <dgm:pt modelId="{9008B0B5-8F11-4F8A-8E05-9BC8D1D9320B}" type="pres">
      <dgm:prSet presAssocID="{F20FA74D-7F30-4B6D-8974-BC3277059476}" presName="nodeText" presStyleLbl="alignAccFollowNode1" presStyleIdx="8" presStyleCnt="9">
        <dgm:presLayoutVars>
          <dgm:bulletEnabled val="1"/>
        </dgm:presLayoutVars>
      </dgm:prSet>
      <dgm:spPr/>
    </dgm:pt>
  </dgm:ptLst>
  <dgm:cxnLst>
    <dgm:cxn modelId="{2177A422-CF1A-46FD-8BE8-81749386B8E2}" srcId="{DE4B79A0-699E-4CD0-899E-616B2E8040A0}" destId="{F20FA74D-7F30-4B6D-8974-BC3277059476}" srcOrd="2" destOrd="0" parTransId="{0CBEF4BC-824D-465A-8BDD-8F3733719B16}" sibTransId="{792EB57F-F9DB-480F-8529-EE3184D240D1}"/>
    <dgm:cxn modelId="{8FCCA63C-3F1D-4C0A-887A-E24DB4C1710A}" type="presOf" srcId="{F20FA74D-7F30-4B6D-8974-BC3277059476}" destId="{9008B0B5-8F11-4F8A-8E05-9BC8D1D9320B}" srcOrd="0" destOrd="0" presId="urn:microsoft.com/office/officeart/2016/7/layout/LinearArrowProcessNumbered"/>
    <dgm:cxn modelId="{E00C4D71-1670-44F4-A94A-A645D30BB421}" type="presOf" srcId="{792EB57F-F9DB-480F-8529-EE3184D240D1}" destId="{D9FD569B-9D99-4B08-9890-3DB63492C325}" srcOrd="0" destOrd="0" presId="urn:microsoft.com/office/officeart/2016/7/layout/LinearArrowProcessNumbered"/>
    <dgm:cxn modelId="{F13E3954-E9F7-4592-B6DE-039710A0B030}" type="presOf" srcId="{DE4B79A0-699E-4CD0-899E-616B2E8040A0}" destId="{2A9053E0-EB46-41ED-B417-6ED4DEDE5E7B}" srcOrd="0" destOrd="0" presId="urn:microsoft.com/office/officeart/2016/7/layout/LinearArrowProcessNumbered"/>
    <dgm:cxn modelId="{3CE61E82-F75E-4EDD-937C-BE99C9426985}" type="presOf" srcId="{2F9967E2-7F06-41C9-9FA3-E11CA77FE9E5}" destId="{E18B9CBF-CA68-41E9-B65B-0BFA0917B1E5}" srcOrd="0" destOrd="0" presId="urn:microsoft.com/office/officeart/2016/7/layout/LinearArrowProcessNumbered"/>
    <dgm:cxn modelId="{53F78E8E-5B98-423B-AAC7-F010AF9F7776}" type="presOf" srcId="{838317D7-3FBB-489A-8C70-998CB47B4D5A}" destId="{F504B8E7-3C9B-4F81-9C3E-D17B64893413}" srcOrd="0" destOrd="0" presId="urn:microsoft.com/office/officeart/2016/7/layout/LinearArrowProcessNumbered"/>
    <dgm:cxn modelId="{ADF7C2A2-9FD3-4561-BD0A-D9193FFC3C17}" type="presOf" srcId="{72C850FC-A03D-46B8-9E58-EB719DE49BD1}" destId="{F5E55614-1039-4906-B5C8-12625BABD0C3}" srcOrd="0" destOrd="0" presId="urn:microsoft.com/office/officeart/2016/7/layout/LinearArrowProcessNumbered"/>
    <dgm:cxn modelId="{2DC831A8-5CED-4467-B761-18B260884BD7}" srcId="{DE4B79A0-699E-4CD0-899E-616B2E8040A0}" destId="{59715CCE-1652-4A48-BB4A-57CB3C1FAEA5}" srcOrd="0" destOrd="0" parTransId="{9280A6AD-F1D3-4F64-9479-2582101AAA02}" sibTransId="{838317D7-3FBB-489A-8C70-998CB47B4D5A}"/>
    <dgm:cxn modelId="{97E6A1AF-4CDA-4A95-AE44-BCD68B273722}" srcId="{DE4B79A0-699E-4CD0-899E-616B2E8040A0}" destId="{72C850FC-A03D-46B8-9E58-EB719DE49BD1}" srcOrd="1" destOrd="0" parTransId="{242E83D6-46C4-47D4-AF0E-815245A7837E}" sibTransId="{2F9967E2-7F06-41C9-9FA3-E11CA77FE9E5}"/>
    <dgm:cxn modelId="{E24E8FD7-39E3-4A0C-8ED7-5D6CD1F809AB}" type="presOf" srcId="{59715CCE-1652-4A48-BB4A-57CB3C1FAEA5}" destId="{760BD6D0-5A4F-461C-9A08-6C43AE99A836}" srcOrd="0" destOrd="0" presId="urn:microsoft.com/office/officeart/2016/7/layout/LinearArrowProcessNumbered"/>
    <dgm:cxn modelId="{9B25F7DA-3742-433F-A049-1F9C803B7419}" type="presParOf" srcId="{2A9053E0-EB46-41ED-B417-6ED4DEDE5E7B}" destId="{A120B3FB-C2F4-49B3-AE06-F0D93E487656}" srcOrd="0" destOrd="0" presId="urn:microsoft.com/office/officeart/2016/7/layout/LinearArrowProcessNumbered"/>
    <dgm:cxn modelId="{80653E58-A4A8-4179-B179-EA634FE15560}" type="presParOf" srcId="{A120B3FB-C2F4-49B3-AE06-F0D93E487656}" destId="{00EA107C-1B8E-4AE1-A548-D413DE074DF1}" srcOrd="0" destOrd="0" presId="urn:microsoft.com/office/officeart/2016/7/layout/LinearArrowProcessNumbered"/>
    <dgm:cxn modelId="{4856D9C9-4833-45A0-9287-7572AA093F97}" type="presParOf" srcId="{A120B3FB-C2F4-49B3-AE06-F0D93E487656}" destId="{0B8C58CD-D3F1-4135-8D3E-625D2F6B2865}" srcOrd="1" destOrd="0" presId="urn:microsoft.com/office/officeart/2016/7/layout/LinearArrowProcessNumbered"/>
    <dgm:cxn modelId="{F3CE3292-D2CF-42B1-A566-CE57AB27536C}" type="presParOf" srcId="{0B8C58CD-D3F1-4135-8D3E-625D2F6B2865}" destId="{A140D7A2-4257-4D6B-B790-443ABB6AFAED}" srcOrd="0" destOrd="0" presId="urn:microsoft.com/office/officeart/2016/7/layout/LinearArrowProcessNumbered"/>
    <dgm:cxn modelId="{41532B89-76C8-45FC-8066-260112E3E6B6}" type="presParOf" srcId="{0B8C58CD-D3F1-4135-8D3E-625D2F6B2865}" destId="{F1322A4C-24EC-4C50-A2A9-D33ED199616F}" srcOrd="1" destOrd="0" presId="urn:microsoft.com/office/officeart/2016/7/layout/LinearArrowProcessNumbered"/>
    <dgm:cxn modelId="{4BA73159-E142-463F-9EFE-21808EE44E39}" type="presParOf" srcId="{0B8C58CD-D3F1-4135-8D3E-625D2F6B2865}" destId="{F504B8E7-3C9B-4F81-9C3E-D17B64893413}" srcOrd="2" destOrd="0" presId="urn:microsoft.com/office/officeart/2016/7/layout/LinearArrowProcessNumbered"/>
    <dgm:cxn modelId="{C3837658-3E8A-4FFB-A942-E958A3C0E916}" type="presParOf" srcId="{0B8C58CD-D3F1-4135-8D3E-625D2F6B2865}" destId="{8F7B4E06-CA7F-41A1-AA8E-3296999EE0BB}" srcOrd="3" destOrd="0" presId="urn:microsoft.com/office/officeart/2016/7/layout/LinearArrowProcessNumbered"/>
    <dgm:cxn modelId="{7AF38018-C774-4677-8FF3-0874327605C9}" type="presParOf" srcId="{A120B3FB-C2F4-49B3-AE06-F0D93E487656}" destId="{760BD6D0-5A4F-461C-9A08-6C43AE99A836}" srcOrd="2" destOrd="0" presId="urn:microsoft.com/office/officeart/2016/7/layout/LinearArrowProcessNumbered"/>
    <dgm:cxn modelId="{6666CDA7-DB61-4A9B-AD49-3EBCF8A16A2C}" type="presParOf" srcId="{2A9053E0-EB46-41ED-B417-6ED4DEDE5E7B}" destId="{8DC6367A-86BF-4C7B-BD98-4A057D974050}" srcOrd="1" destOrd="0" presId="urn:microsoft.com/office/officeart/2016/7/layout/LinearArrowProcessNumbered"/>
    <dgm:cxn modelId="{9934A798-698D-4E74-BF71-CFD7005CCC19}" type="presParOf" srcId="{2A9053E0-EB46-41ED-B417-6ED4DEDE5E7B}" destId="{F74E3FF4-FEC8-4169-9D67-6B3123AC2084}" srcOrd="2" destOrd="0" presId="urn:microsoft.com/office/officeart/2016/7/layout/LinearArrowProcessNumbered"/>
    <dgm:cxn modelId="{865E33A8-41B8-444D-8C6D-B56E2A75F27A}" type="presParOf" srcId="{F74E3FF4-FEC8-4169-9D67-6B3123AC2084}" destId="{BD675B63-A3CE-421F-9855-70828C8E9C9E}" srcOrd="0" destOrd="0" presId="urn:microsoft.com/office/officeart/2016/7/layout/LinearArrowProcessNumbered"/>
    <dgm:cxn modelId="{BA67265E-761C-422E-83DC-1D0A2DAFADE5}" type="presParOf" srcId="{F74E3FF4-FEC8-4169-9D67-6B3123AC2084}" destId="{741E8E49-4D5F-431E-A94F-8DE8D8BF8A5D}" srcOrd="1" destOrd="0" presId="urn:microsoft.com/office/officeart/2016/7/layout/LinearArrowProcessNumbered"/>
    <dgm:cxn modelId="{AE212612-9A3F-414C-B345-474AF936A571}" type="presParOf" srcId="{741E8E49-4D5F-431E-A94F-8DE8D8BF8A5D}" destId="{1BDAF8F5-13E7-4037-84C4-EF0B130FFB07}" srcOrd="0" destOrd="0" presId="urn:microsoft.com/office/officeart/2016/7/layout/LinearArrowProcessNumbered"/>
    <dgm:cxn modelId="{139F71AF-BF16-4869-8860-288BC74E5418}" type="presParOf" srcId="{741E8E49-4D5F-431E-A94F-8DE8D8BF8A5D}" destId="{453384F8-8706-4141-87E7-FFFF40BE04AC}" srcOrd="1" destOrd="0" presId="urn:microsoft.com/office/officeart/2016/7/layout/LinearArrowProcessNumbered"/>
    <dgm:cxn modelId="{3ABE61FF-AE9A-47D0-A893-5ECEF6277614}" type="presParOf" srcId="{741E8E49-4D5F-431E-A94F-8DE8D8BF8A5D}" destId="{E18B9CBF-CA68-41E9-B65B-0BFA0917B1E5}" srcOrd="2" destOrd="0" presId="urn:microsoft.com/office/officeart/2016/7/layout/LinearArrowProcessNumbered"/>
    <dgm:cxn modelId="{11E77C17-4E5B-4827-98EC-5B297CCF19C9}" type="presParOf" srcId="{741E8E49-4D5F-431E-A94F-8DE8D8BF8A5D}" destId="{51FE7EC1-0F77-47AD-BC92-5E0D37080D65}" srcOrd="3" destOrd="0" presId="urn:microsoft.com/office/officeart/2016/7/layout/LinearArrowProcessNumbered"/>
    <dgm:cxn modelId="{07728C18-6858-47B2-B916-120DB7676BE1}" type="presParOf" srcId="{F74E3FF4-FEC8-4169-9D67-6B3123AC2084}" destId="{F5E55614-1039-4906-B5C8-12625BABD0C3}" srcOrd="2" destOrd="0" presId="urn:microsoft.com/office/officeart/2016/7/layout/LinearArrowProcessNumbered"/>
    <dgm:cxn modelId="{3F33FF05-6984-4CA2-B6A8-FC239179287C}" type="presParOf" srcId="{2A9053E0-EB46-41ED-B417-6ED4DEDE5E7B}" destId="{E61E62B5-59D2-4B80-BCB1-149F6EFE4A03}" srcOrd="3" destOrd="0" presId="urn:microsoft.com/office/officeart/2016/7/layout/LinearArrowProcessNumbered"/>
    <dgm:cxn modelId="{815BD7B0-ACA3-4B31-9804-081D5D48A1E0}" type="presParOf" srcId="{2A9053E0-EB46-41ED-B417-6ED4DEDE5E7B}" destId="{89FF6610-C648-4AA2-A8F4-34379554A55A}" srcOrd="4" destOrd="0" presId="urn:microsoft.com/office/officeart/2016/7/layout/LinearArrowProcessNumbered"/>
    <dgm:cxn modelId="{843DD66B-E5B9-4C6D-AC5C-9DB7CAAAD11D}" type="presParOf" srcId="{89FF6610-C648-4AA2-A8F4-34379554A55A}" destId="{6E01FDB5-3A99-4344-8A0B-FBEFBB18FCFB}" srcOrd="0" destOrd="0" presId="urn:microsoft.com/office/officeart/2016/7/layout/LinearArrowProcessNumbered"/>
    <dgm:cxn modelId="{69C30CBB-F8AD-42C9-A948-BF4BC42B6DD2}" type="presParOf" srcId="{89FF6610-C648-4AA2-A8F4-34379554A55A}" destId="{BCC8FDF7-050B-4AE1-A900-79520D706415}" srcOrd="1" destOrd="0" presId="urn:microsoft.com/office/officeart/2016/7/layout/LinearArrowProcessNumbered"/>
    <dgm:cxn modelId="{A2BE1172-21CA-4380-AC08-8FBEB49AD0D3}" type="presParOf" srcId="{BCC8FDF7-050B-4AE1-A900-79520D706415}" destId="{79DFDFBA-A3CB-4281-BFDF-7C12B8348434}" srcOrd="0" destOrd="0" presId="urn:microsoft.com/office/officeart/2016/7/layout/LinearArrowProcessNumbered"/>
    <dgm:cxn modelId="{72AE2855-B816-430D-B847-879F32F922B9}" type="presParOf" srcId="{BCC8FDF7-050B-4AE1-A900-79520D706415}" destId="{36245A5A-23E4-4FC3-AEC2-9F7D0C407ECC}" srcOrd="1" destOrd="0" presId="urn:microsoft.com/office/officeart/2016/7/layout/LinearArrowProcessNumbered"/>
    <dgm:cxn modelId="{0EB51721-17DF-470D-BF96-98CD5FD07CED}" type="presParOf" srcId="{BCC8FDF7-050B-4AE1-A900-79520D706415}" destId="{D9FD569B-9D99-4B08-9890-3DB63492C325}" srcOrd="2" destOrd="0" presId="urn:microsoft.com/office/officeart/2016/7/layout/LinearArrowProcessNumbered"/>
    <dgm:cxn modelId="{A64AC263-4E9F-4956-8037-3FBE46C505FF}" type="presParOf" srcId="{BCC8FDF7-050B-4AE1-A900-79520D706415}" destId="{D5EC5F81-9EB3-48B7-A399-A851B893DDAD}" srcOrd="3" destOrd="0" presId="urn:microsoft.com/office/officeart/2016/7/layout/LinearArrowProcessNumbered"/>
    <dgm:cxn modelId="{D2739065-F1D9-48FA-BF3F-D7018D20724A}" type="presParOf" srcId="{89FF6610-C648-4AA2-A8F4-34379554A55A}" destId="{9008B0B5-8F11-4F8A-8E05-9BC8D1D9320B}"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B79A0-699E-4CD0-899E-616B2E8040A0}" type="doc">
      <dgm:prSet loTypeId="urn:microsoft.com/office/officeart/2016/7/layout/LinearArrowProcessNumbered" loCatId="process" qsTypeId="urn:microsoft.com/office/officeart/2005/8/quickstyle/simple2#5" qsCatId="simple" csTypeId="urn:microsoft.com/office/officeart/2005/8/colors/colorful1#5" csCatId="colorful" phldr="1"/>
      <dgm:spPr/>
      <dgm:t>
        <a:bodyPr/>
        <a:lstStyle/>
        <a:p>
          <a:endParaRPr lang="en-US"/>
        </a:p>
      </dgm:t>
    </dgm:pt>
    <dgm:pt modelId="{59715CCE-1652-4A48-BB4A-57CB3C1FAEA5}">
      <dgm:prSet custT="1"/>
      <dgm:spPr>
        <a:solidFill>
          <a:schemeClr val="accent4">
            <a:lumMod val="40000"/>
            <a:lumOff val="60000"/>
            <a:alpha val="90000"/>
          </a:schemeClr>
        </a:solidFill>
        <a:ln>
          <a:noFill/>
        </a:ln>
      </dgm:spPr>
      <dgm:t>
        <a:bodyPr anchor="ctr" anchorCtr="0"/>
        <a:lstStyle/>
        <a:p>
          <a:pPr algn="ctr"/>
          <a:r>
            <a:rPr lang="fi-FI" sz="2000" dirty="0"/>
            <a:t>Oppimisen tuki ei ole riittävää</a:t>
          </a:r>
          <a:endParaRPr lang="en-US" sz="2000" b="1" dirty="0">
            <a:latin typeface="Aptos Display" panose="020B0004020202020204" pitchFamily="34" charset="0"/>
          </a:endParaRPr>
        </a:p>
      </dgm:t>
    </dgm:pt>
    <dgm:pt modelId="{9280A6AD-F1D3-4F64-9479-2582101AAA02}" type="parTrans" cxnId="{2DC831A8-5CED-4467-B761-18B260884BD7}">
      <dgm:prSet/>
      <dgm:spPr/>
      <dgm:t>
        <a:bodyPr/>
        <a:lstStyle/>
        <a:p>
          <a:endParaRPr lang="en-US"/>
        </a:p>
      </dgm:t>
    </dgm:pt>
    <dgm:pt modelId="{838317D7-3FBB-489A-8C70-998CB47B4D5A}" type="sibTrans" cxnId="{2DC831A8-5CED-4467-B761-18B260884BD7}">
      <dgm:prSet phldrT="1" phldr="0"/>
      <dgm:spPr>
        <a:solidFill>
          <a:schemeClr val="accent4"/>
        </a:solidFill>
        <a:ln>
          <a:noFill/>
        </a:ln>
      </dgm:spPr>
      <dgm:t>
        <a:bodyPr/>
        <a:lstStyle/>
        <a:p>
          <a:r>
            <a:rPr lang="en-US"/>
            <a:t>1</a:t>
          </a:r>
        </a:p>
      </dgm:t>
    </dgm:pt>
    <dgm:pt modelId="{F20FA74D-7F30-4B6D-8974-BC3277059476}">
      <dgm:prSet custT="1"/>
      <dgm:spPr>
        <a:solidFill>
          <a:schemeClr val="accent1">
            <a:lumMod val="20000"/>
            <a:lumOff val="80000"/>
            <a:alpha val="90000"/>
          </a:schemeClr>
        </a:solidFill>
        <a:ln>
          <a:noFill/>
        </a:ln>
      </dgm:spPr>
      <dgm:t>
        <a:bodyPr anchor="ctr" anchorCtr="0"/>
        <a:lstStyle/>
        <a:p>
          <a:pPr algn="ctr"/>
          <a:r>
            <a:rPr lang="fi-FI" sz="1800" dirty="0"/>
            <a:t>Erityisopettajan konsultaatioon perustuvaa opetusta ja ohjausta</a:t>
          </a:r>
          <a:endParaRPr lang="en-US" sz="1800" b="1" dirty="0">
            <a:latin typeface="Aptos Display" panose="020B0004020202020204" pitchFamily="34" charset="0"/>
          </a:endParaRPr>
        </a:p>
      </dgm:t>
    </dgm:pt>
    <dgm:pt modelId="{0CBEF4BC-824D-465A-8BDD-8F3733719B16}" type="parTrans" cxnId="{2177A422-CF1A-46FD-8BE8-81749386B8E2}">
      <dgm:prSet/>
      <dgm:spPr/>
      <dgm:t>
        <a:bodyPr/>
        <a:lstStyle/>
        <a:p>
          <a:endParaRPr lang="en-US"/>
        </a:p>
      </dgm:t>
    </dgm:pt>
    <dgm:pt modelId="{792EB57F-F9DB-480F-8529-EE3184D240D1}" type="sibTrans" cxnId="{2177A422-CF1A-46FD-8BE8-81749386B8E2}">
      <dgm:prSet phldrT="3" phldr="0"/>
      <dgm:spPr>
        <a:solidFill>
          <a:schemeClr val="accent1"/>
        </a:solidFill>
        <a:ln>
          <a:noFill/>
        </a:ln>
      </dgm:spPr>
      <dgm:t>
        <a:bodyPr/>
        <a:lstStyle/>
        <a:p>
          <a:r>
            <a:rPr lang="en-US" dirty="0"/>
            <a:t>3</a:t>
          </a:r>
        </a:p>
      </dgm:t>
    </dgm:pt>
    <dgm:pt modelId="{72C850FC-A03D-46B8-9E58-EB719DE49BD1}">
      <dgm:prSet custT="1"/>
      <dgm:spPr>
        <a:solidFill>
          <a:schemeClr val="accent3">
            <a:lumMod val="40000"/>
            <a:lumOff val="60000"/>
            <a:alpha val="90000"/>
          </a:schemeClr>
        </a:solidFill>
        <a:ln>
          <a:noFill/>
        </a:ln>
      </dgm:spPr>
      <dgm:t>
        <a:bodyPr anchor="ctr" anchorCtr="0"/>
        <a:lstStyle/>
        <a:p>
          <a:pPr algn="ctr"/>
          <a:r>
            <a:rPr lang="fi-FI" sz="1800" dirty="0"/>
            <a:t>Erityisopettajan antamaa erityisopetusta</a:t>
          </a:r>
          <a:endParaRPr lang="en-US" sz="1800" b="1" dirty="0">
            <a:latin typeface="Aptos Display" panose="020B0004020202020204" pitchFamily="34" charset="0"/>
          </a:endParaRPr>
        </a:p>
      </dgm:t>
    </dgm:pt>
    <dgm:pt modelId="{2F9967E2-7F06-41C9-9FA3-E11CA77FE9E5}" type="sibTrans" cxnId="{97E6A1AF-4CDA-4A95-AE44-BCD68B273722}">
      <dgm:prSet phldrT="2" phldr="0"/>
      <dgm:spPr>
        <a:solidFill>
          <a:schemeClr val="accent3">
            <a:lumMod val="50000"/>
          </a:schemeClr>
        </a:solidFill>
        <a:ln>
          <a:noFill/>
        </a:ln>
      </dgm:spPr>
      <dgm:t>
        <a:bodyPr/>
        <a:lstStyle/>
        <a:p>
          <a:r>
            <a:rPr lang="en-US"/>
            <a:t>2</a:t>
          </a:r>
        </a:p>
      </dgm:t>
    </dgm:pt>
    <dgm:pt modelId="{242E83D6-46C4-47D4-AF0E-815245A7837E}" type="parTrans" cxnId="{97E6A1AF-4CDA-4A95-AE44-BCD68B273722}">
      <dgm:prSet/>
      <dgm:spPr/>
      <dgm:t>
        <a:bodyPr/>
        <a:lstStyle/>
        <a:p>
          <a:endParaRPr lang="en-US"/>
        </a:p>
      </dgm:t>
    </dgm:pt>
    <dgm:pt modelId="{02F4A2FF-A4A4-407B-9C1C-B1C95E77ACD6}">
      <dgm:prSet custT="1"/>
      <dgm:spPr>
        <a:solidFill>
          <a:srgbClr val="CC66FF">
            <a:alpha val="89804"/>
          </a:srgbClr>
        </a:solidFill>
      </dgm:spPr>
      <dgm:t>
        <a:bodyPr anchor="ctr" anchorCtr="0"/>
        <a:lstStyle/>
        <a:p>
          <a:pPr algn="ctr"/>
          <a:r>
            <a:rPr lang="fi-FI" sz="1800" dirty="0"/>
            <a:t>Oikeus erityiseen tukeen myös työpaikalla järjestettävässä koulutuksessa</a:t>
          </a:r>
          <a:endParaRPr lang="en-US" sz="1800" b="1" dirty="0">
            <a:latin typeface="Aptos Display" panose="020B0004020202020204" pitchFamily="34" charset="0"/>
          </a:endParaRPr>
        </a:p>
      </dgm:t>
    </dgm:pt>
    <dgm:pt modelId="{756BCAAA-997E-4453-BA9C-EBED83CA6A1C}" type="parTrans" cxnId="{44376C85-186A-4451-AC03-8CCD84B51AFE}">
      <dgm:prSet/>
      <dgm:spPr/>
      <dgm:t>
        <a:bodyPr/>
        <a:lstStyle/>
        <a:p>
          <a:endParaRPr lang="fi-FI"/>
        </a:p>
      </dgm:t>
    </dgm:pt>
    <dgm:pt modelId="{7994D8E5-1F69-41B9-8F4E-B3882CDB3E8B}" type="sibTrans" cxnId="{44376C85-186A-4451-AC03-8CCD84B51AFE}">
      <dgm:prSet phldrT="4" phldr="0"/>
      <dgm:spPr>
        <a:solidFill>
          <a:srgbClr val="A02B93"/>
        </a:solidFill>
        <a:ln>
          <a:noFill/>
        </a:ln>
      </dgm:spPr>
      <dgm:t>
        <a:bodyPr/>
        <a:lstStyle/>
        <a:p>
          <a:r>
            <a:rPr lang="fi-FI"/>
            <a:t>4</a:t>
          </a:r>
        </a:p>
      </dgm:t>
    </dgm:pt>
    <dgm:pt modelId="{2A9053E0-EB46-41ED-B417-6ED4DEDE5E7B}" type="pres">
      <dgm:prSet presAssocID="{DE4B79A0-699E-4CD0-899E-616B2E8040A0}" presName="linearFlow" presStyleCnt="0">
        <dgm:presLayoutVars>
          <dgm:dir/>
          <dgm:animLvl val="lvl"/>
          <dgm:resizeHandles val="exact"/>
        </dgm:presLayoutVars>
      </dgm:prSet>
      <dgm:spPr/>
    </dgm:pt>
    <dgm:pt modelId="{A120B3FB-C2F4-49B3-AE06-F0D93E487656}" type="pres">
      <dgm:prSet presAssocID="{59715CCE-1652-4A48-BB4A-57CB3C1FAEA5}" presName="compositeNode" presStyleCnt="0"/>
      <dgm:spPr/>
    </dgm:pt>
    <dgm:pt modelId="{00EA107C-1B8E-4AE1-A548-D413DE074DF1}" type="pres">
      <dgm:prSet presAssocID="{59715CCE-1652-4A48-BB4A-57CB3C1FAEA5}" presName="parTx" presStyleLbl="node1" presStyleIdx="0" presStyleCnt="0">
        <dgm:presLayoutVars>
          <dgm:chMax val="0"/>
          <dgm:chPref val="0"/>
          <dgm:bulletEnabled val="1"/>
        </dgm:presLayoutVars>
      </dgm:prSet>
      <dgm:spPr/>
    </dgm:pt>
    <dgm:pt modelId="{0B8C58CD-D3F1-4135-8D3E-625D2F6B2865}" type="pres">
      <dgm:prSet presAssocID="{59715CCE-1652-4A48-BB4A-57CB3C1FAEA5}" presName="parSh" presStyleCnt="0"/>
      <dgm:spPr/>
    </dgm:pt>
    <dgm:pt modelId="{A140D7A2-4257-4D6B-B790-443ABB6AFAED}" type="pres">
      <dgm:prSet presAssocID="{59715CCE-1652-4A48-BB4A-57CB3C1FAEA5}" presName="lineNode" presStyleLbl="alignAccFollowNode1" presStyleIdx="0" presStyleCnt="12"/>
      <dgm:spPr/>
    </dgm:pt>
    <dgm:pt modelId="{F1322A4C-24EC-4C50-A2A9-D33ED199616F}" type="pres">
      <dgm:prSet presAssocID="{59715CCE-1652-4A48-BB4A-57CB3C1FAEA5}" presName="lineArrowNode" presStyleLbl="alignAccFollowNode1" presStyleIdx="1" presStyleCnt="12"/>
      <dgm:spPr/>
    </dgm:pt>
    <dgm:pt modelId="{F504B8E7-3C9B-4F81-9C3E-D17B64893413}" type="pres">
      <dgm:prSet presAssocID="{838317D7-3FBB-489A-8C70-998CB47B4D5A}" presName="sibTransNodeCircle" presStyleLbl="alignNode1" presStyleIdx="0" presStyleCnt="4">
        <dgm:presLayoutVars>
          <dgm:chMax val="0"/>
          <dgm:bulletEnabled/>
        </dgm:presLayoutVars>
      </dgm:prSet>
      <dgm:spPr/>
    </dgm:pt>
    <dgm:pt modelId="{8F7B4E06-CA7F-41A1-AA8E-3296999EE0BB}" type="pres">
      <dgm:prSet presAssocID="{838317D7-3FBB-489A-8C70-998CB47B4D5A}" presName="spacerBetweenCircleAndCallout" presStyleCnt="0">
        <dgm:presLayoutVars/>
      </dgm:prSet>
      <dgm:spPr/>
    </dgm:pt>
    <dgm:pt modelId="{760BD6D0-5A4F-461C-9A08-6C43AE99A836}" type="pres">
      <dgm:prSet presAssocID="{59715CCE-1652-4A48-BB4A-57CB3C1FAEA5}" presName="nodeText" presStyleLbl="alignAccFollowNode1" presStyleIdx="2" presStyleCnt="12" custLinFactNeighborX="-217" custLinFactNeighborY="-1469">
        <dgm:presLayoutVars>
          <dgm:bulletEnabled val="1"/>
        </dgm:presLayoutVars>
      </dgm:prSet>
      <dgm:spPr/>
    </dgm:pt>
    <dgm:pt modelId="{8DC6367A-86BF-4C7B-BD98-4A057D974050}" type="pres">
      <dgm:prSet presAssocID="{838317D7-3FBB-489A-8C70-998CB47B4D5A}" presName="sibTransComposite" presStyleCnt="0"/>
      <dgm:spPr/>
    </dgm:pt>
    <dgm:pt modelId="{F74E3FF4-FEC8-4169-9D67-6B3123AC2084}" type="pres">
      <dgm:prSet presAssocID="{72C850FC-A03D-46B8-9E58-EB719DE49BD1}" presName="compositeNode" presStyleCnt="0"/>
      <dgm:spPr/>
    </dgm:pt>
    <dgm:pt modelId="{BD675B63-A3CE-421F-9855-70828C8E9C9E}" type="pres">
      <dgm:prSet presAssocID="{72C850FC-A03D-46B8-9E58-EB719DE49BD1}" presName="parTx" presStyleLbl="node1" presStyleIdx="0" presStyleCnt="0">
        <dgm:presLayoutVars>
          <dgm:chMax val="0"/>
          <dgm:chPref val="0"/>
          <dgm:bulletEnabled val="1"/>
        </dgm:presLayoutVars>
      </dgm:prSet>
      <dgm:spPr/>
    </dgm:pt>
    <dgm:pt modelId="{741E8E49-4D5F-431E-A94F-8DE8D8BF8A5D}" type="pres">
      <dgm:prSet presAssocID="{72C850FC-A03D-46B8-9E58-EB719DE49BD1}" presName="parSh" presStyleCnt="0"/>
      <dgm:spPr/>
    </dgm:pt>
    <dgm:pt modelId="{1BDAF8F5-13E7-4037-84C4-EF0B130FFB07}" type="pres">
      <dgm:prSet presAssocID="{72C850FC-A03D-46B8-9E58-EB719DE49BD1}" presName="lineNode" presStyleLbl="alignAccFollowNode1" presStyleIdx="3" presStyleCnt="12"/>
      <dgm:spPr/>
    </dgm:pt>
    <dgm:pt modelId="{453384F8-8706-4141-87E7-FFFF40BE04AC}" type="pres">
      <dgm:prSet presAssocID="{72C850FC-A03D-46B8-9E58-EB719DE49BD1}" presName="lineArrowNode" presStyleLbl="alignAccFollowNode1" presStyleIdx="4" presStyleCnt="12"/>
      <dgm:spPr/>
    </dgm:pt>
    <dgm:pt modelId="{E18B9CBF-CA68-41E9-B65B-0BFA0917B1E5}" type="pres">
      <dgm:prSet presAssocID="{2F9967E2-7F06-41C9-9FA3-E11CA77FE9E5}" presName="sibTransNodeCircle" presStyleLbl="alignNode1" presStyleIdx="1" presStyleCnt="4" custLinFactNeighborX="-915" custLinFactNeighborY="2746">
        <dgm:presLayoutVars>
          <dgm:chMax val="0"/>
          <dgm:bulletEnabled/>
        </dgm:presLayoutVars>
      </dgm:prSet>
      <dgm:spPr/>
    </dgm:pt>
    <dgm:pt modelId="{51FE7EC1-0F77-47AD-BC92-5E0D37080D65}" type="pres">
      <dgm:prSet presAssocID="{2F9967E2-7F06-41C9-9FA3-E11CA77FE9E5}" presName="spacerBetweenCircleAndCallout" presStyleCnt="0">
        <dgm:presLayoutVars/>
      </dgm:prSet>
      <dgm:spPr/>
    </dgm:pt>
    <dgm:pt modelId="{F5E55614-1039-4906-B5C8-12625BABD0C3}" type="pres">
      <dgm:prSet presAssocID="{72C850FC-A03D-46B8-9E58-EB719DE49BD1}" presName="nodeText" presStyleLbl="alignAccFollowNode1" presStyleIdx="5" presStyleCnt="12">
        <dgm:presLayoutVars>
          <dgm:bulletEnabled val="1"/>
        </dgm:presLayoutVars>
      </dgm:prSet>
      <dgm:spPr/>
    </dgm:pt>
    <dgm:pt modelId="{E61E62B5-59D2-4B80-BCB1-149F6EFE4A03}" type="pres">
      <dgm:prSet presAssocID="{2F9967E2-7F06-41C9-9FA3-E11CA77FE9E5}" presName="sibTransComposite" presStyleCnt="0"/>
      <dgm:spPr/>
    </dgm:pt>
    <dgm:pt modelId="{89FF6610-C648-4AA2-A8F4-34379554A55A}" type="pres">
      <dgm:prSet presAssocID="{F20FA74D-7F30-4B6D-8974-BC3277059476}" presName="compositeNode" presStyleCnt="0"/>
      <dgm:spPr/>
    </dgm:pt>
    <dgm:pt modelId="{6E01FDB5-3A99-4344-8A0B-FBEFBB18FCFB}" type="pres">
      <dgm:prSet presAssocID="{F20FA74D-7F30-4B6D-8974-BC3277059476}" presName="parTx" presStyleLbl="node1" presStyleIdx="0" presStyleCnt="0">
        <dgm:presLayoutVars>
          <dgm:chMax val="0"/>
          <dgm:chPref val="0"/>
          <dgm:bulletEnabled val="1"/>
        </dgm:presLayoutVars>
      </dgm:prSet>
      <dgm:spPr/>
    </dgm:pt>
    <dgm:pt modelId="{BCC8FDF7-050B-4AE1-A900-79520D706415}" type="pres">
      <dgm:prSet presAssocID="{F20FA74D-7F30-4B6D-8974-BC3277059476}" presName="parSh" presStyleCnt="0"/>
      <dgm:spPr/>
    </dgm:pt>
    <dgm:pt modelId="{79DFDFBA-A3CB-4281-BFDF-7C12B8348434}" type="pres">
      <dgm:prSet presAssocID="{F20FA74D-7F30-4B6D-8974-BC3277059476}" presName="lineNode" presStyleLbl="alignAccFollowNode1" presStyleIdx="6" presStyleCnt="12"/>
      <dgm:spPr/>
    </dgm:pt>
    <dgm:pt modelId="{36245A5A-23E4-4FC3-AEC2-9F7D0C407ECC}" type="pres">
      <dgm:prSet presAssocID="{F20FA74D-7F30-4B6D-8974-BC3277059476}" presName="lineArrowNode" presStyleLbl="alignAccFollowNode1" presStyleIdx="7" presStyleCnt="12"/>
      <dgm:spPr/>
    </dgm:pt>
    <dgm:pt modelId="{D9FD569B-9D99-4B08-9890-3DB63492C325}" type="pres">
      <dgm:prSet presAssocID="{792EB57F-F9DB-480F-8529-EE3184D240D1}" presName="sibTransNodeCircle" presStyleLbl="alignNode1" presStyleIdx="2" presStyleCnt="4">
        <dgm:presLayoutVars>
          <dgm:chMax val="0"/>
          <dgm:bulletEnabled/>
        </dgm:presLayoutVars>
      </dgm:prSet>
      <dgm:spPr/>
    </dgm:pt>
    <dgm:pt modelId="{D5EC5F81-9EB3-48B7-A399-A851B893DDAD}" type="pres">
      <dgm:prSet presAssocID="{792EB57F-F9DB-480F-8529-EE3184D240D1}" presName="spacerBetweenCircleAndCallout" presStyleCnt="0">
        <dgm:presLayoutVars/>
      </dgm:prSet>
      <dgm:spPr/>
    </dgm:pt>
    <dgm:pt modelId="{9008B0B5-8F11-4F8A-8E05-9BC8D1D9320B}" type="pres">
      <dgm:prSet presAssocID="{F20FA74D-7F30-4B6D-8974-BC3277059476}" presName="nodeText" presStyleLbl="alignAccFollowNode1" presStyleIdx="8" presStyleCnt="12">
        <dgm:presLayoutVars>
          <dgm:bulletEnabled val="1"/>
        </dgm:presLayoutVars>
      </dgm:prSet>
      <dgm:spPr/>
    </dgm:pt>
    <dgm:pt modelId="{86AA0C4D-AF1B-4CF7-9128-A67599EA71A0}" type="pres">
      <dgm:prSet presAssocID="{792EB57F-F9DB-480F-8529-EE3184D240D1}" presName="sibTransComposite" presStyleCnt="0"/>
      <dgm:spPr/>
    </dgm:pt>
    <dgm:pt modelId="{30498444-C57B-4B8C-8E2F-0BAAA73755D6}" type="pres">
      <dgm:prSet presAssocID="{02F4A2FF-A4A4-407B-9C1C-B1C95E77ACD6}" presName="compositeNode" presStyleCnt="0"/>
      <dgm:spPr/>
    </dgm:pt>
    <dgm:pt modelId="{5B959CC7-4052-43D8-873C-81420C147B80}" type="pres">
      <dgm:prSet presAssocID="{02F4A2FF-A4A4-407B-9C1C-B1C95E77ACD6}" presName="parTx" presStyleLbl="node1" presStyleIdx="0" presStyleCnt="0">
        <dgm:presLayoutVars>
          <dgm:chMax val="0"/>
          <dgm:chPref val="0"/>
          <dgm:bulletEnabled val="1"/>
        </dgm:presLayoutVars>
      </dgm:prSet>
      <dgm:spPr/>
    </dgm:pt>
    <dgm:pt modelId="{F3FB0229-55A0-46F7-8749-0A3397F07510}" type="pres">
      <dgm:prSet presAssocID="{02F4A2FF-A4A4-407B-9C1C-B1C95E77ACD6}" presName="parSh" presStyleCnt="0"/>
      <dgm:spPr/>
    </dgm:pt>
    <dgm:pt modelId="{AFD5FFDE-00E5-4C72-81A1-E1A0982AEDFB}" type="pres">
      <dgm:prSet presAssocID="{02F4A2FF-A4A4-407B-9C1C-B1C95E77ACD6}" presName="lineNode" presStyleLbl="alignAccFollowNode1" presStyleIdx="9" presStyleCnt="12"/>
      <dgm:spPr/>
    </dgm:pt>
    <dgm:pt modelId="{CAA128C2-8BEC-4F75-B15F-235CF2CDCC7E}" type="pres">
      <dgm:prSet presAssocID="{02F4A2FF-A4A4-407B-9C1C-B1C95E77ACD6}" presName="lineArrowNode" presStyleLbl="alignAccFollowNode1" presStyleIdx="10" presStyleCnt="12"/>
      <dgm:spPr/>
    </dgm:pt>
    <dgm:pt modelId="{093A56E2-FDED-4988-A18F-AC8A6728200E}" type="pres">
      <dgm:prSet presAssocID="{7994D8E5-1F69-41B9-8F4E-B3882CDB3E8B}" presName="sibTransNodeCircle" presStyleLbl="alignNode1" presStyleIdx="3" presStyleCnt="4">
        <dgm:presLayoutVars>
          <dgm:chMax val="0"/>
          <dgm:bulletEnabled/>
        </dgm:presLayoutVars>
      </dgm:prSet>
      <dgm:spPr/>
    </dgm:pt>
    <dgm:pt modelId="{6904B200-8576-4895-A723-93EA1F57E4BE}" type="pres">
      <dgm:prSet presAssocID="{7994D8E5-1F69-41B9-8F4E-B3882CDB3E8B}" presName="spacerBetweenCircleAndCallout" presStyleCnt="0">
        <dgm:presLayoutVars/>
      </dgm:prSet>
      <dgm:spPr/>
    </dgm:pt>
    <dgm:pt modelId="{E7D1A01C-2491-4549-BC7A-86A211838FE9}" type="pres">
      <dgm:prSet presAssocID="{02F4A2FF-A4A4-407B-9C1C-B1C95E77ACD6}" presName="nodeText" presStyleLbl="alignAccFollowNode1" presStyleIdx="11" presStyleCnt="12">
        <dgm:presLayoutVars>
          <dgm:bulletEnabled val="1"/>
        </dgm:presLayoutVars>
      </dgm:prSet>
      <dgm:spPr/>
    </dgm:pt>
  </dgm:ptLst>
  <dgm:cxnLst>
    <dgm:cxn modelId="{2177A422-CF1A-46FD-8BE8-81749386B8E2}" srcId="{DE4B79A0-699E-4CD0-899E-616B2E8040A0}" destId="{F20FA74D-7F30-4B6D-8974-BC3277059476}" srcOrd="2" destOrd="0" parTransId="{0CBEF4BC-824D-465A-8BDD-8F3733719B16}" sibTransId="{792EB57F-F9DB-480F-8529-EE3184D240D1}"/>
    <dgm:cxn modelId="{8FCCA63C-3F1D-4C0A-887A-E24DB4C1710A}" type="presOf" srcId="{F20FA74D-7F30-4B6D-8974-BC3277059476}" destId="{9008B0B5-8F11-4F8A-8E05-9BC8D1D9320B}" srcOrd="0" destOrd="0" presId="urn:microsoft.com/office/officeart/2016/7/layout/LinearArrowProcessNumbered"/>
    <dgm:cxn modelId="{DC38783E-612D-416C-9667-D96D42AE8520}" type="presOf" srcId="{02F4A2FF-A4A4-407B-9C1C-B1C95E77ACD6}" destId="{E7D1A01C-2491-4549-BC7A-86A211838FE9}" srcOrd="0" destOrd="0" presId="urn:microsoft.com/office/officeart/2016/7/layout/LinearArrowProcessNumbered"/>
    <dgm:cxn modelId="{DE452E68-2B5B-42D2-9119-503EFCECD7F9}" type="presOf" srcId="{7994D8E5-1F69-41B9-8F4E-B3882CDB3E8B}" destId="{093A56E2-FDED-4988-A18F-AC8A6728200E}" srcOrd="0" destOrd="0" presId="urn:microsoft.com/office/officeart/2016/7/layout/LinearArrowProcessNumbered"/>
    <dgm:cxn modelId="{E00C4D71-1670-44F4-A94A-A645D30BB421}" type="presOf" srcId="{792EB57F-F9DB-480F-8529-EE3184D240D1}" destId="{D9FD569B-9D99-4B08-9890-3DB63492C325}" srcOrd="0" destOrd="0" presId="urn:microsoft.com/office/officeart/2016/7/layout/LinearArrowProcessNumbered"/>
    <dgm:cxn modelId="{F13E3954-E9F7-4592-B6DE-039710A0B030}" type="presOf" srcId="{DE4B79A0-699E-4CD0-899E-616B2E8040A0}" destId="{2A9053E0-EB46-41ED-B417-6ED4DEDE5E7B}" srcOrd="0" destOrd="0" presId="urn:microsoft.com/office/officeart/2016/7/layout/LinearArrowProcessNumbered"/>
    <dgm:cxn modelId="{3CE61E82-F75E-4EDD-937C-BE99C9426985}" type="presOf" srcId="{2F9967E2-7F06-41C9-9FA3-E11CA77FE9E5}" destId="{E18B9CBF-CA68-41E9-B65B-0BFA0917B1E5}" srcOrd="0" destOrd="0" presId="urn:microsoft.com/office/officeart/2016/7/layout/LinearArrowProcessNumbered"/>
    <dgm:cxn modelId="{44376C85-186A-4451-AC03-8CCD84B51AFE}" srcId="{DE4B79A0-699E-4CD0-899E-616B2E8040A0}" destId="{02F4A2FF-A4A4-407B-9C1C-B1C95E77ACD6}" srcOrd="3" destOrd="0" parTransId="{756BCAAA-997E-4453-BA9C-EBED83CA6A1C}" sibTransId="{7994D8E5-1F69-41B9-8F4E-B3882CDB3E8B}"/>
    <dgm:cxn modelId="{53F78E8E-5B98-423B-AAC7-F010AF9F7776}" type="presOf" srcId="{838317D7-3FBB-489A-8C70-998CB47B4D5A}" destId="{F504B8E7-3C9B-4F81-9C3E-D17B64893413}" srcOrd="0" destOrd="0" presId="urn:microsoft.com/office/officeart/2016/7/layout/LinearArrowProcessNumbered"/>
    <dgm:cxn modelId="{ADF7C2A2-9FD3-4561-BD0A-D9193FFC3C17}" type="presOf" srcId="{72C850FC-A03D-46B8-9E58-EB719DE49BD1}" destId="{F5E55614-1039-4906-B5C8-12625BABD0C3}" srcOrd="0" destOrd="0" presId="urn:microsoft.com/office/officeart/2016/7/layout/LinearArrowProcessNumbered"/>
    <dgm:cxn modelId="{2DC831A8-5CED-4467-B761-18B260884BD7}" srcId="{DE4B79A0-699E-4CD0-899E-616B2E8040A0}" destId="{59715CCE-1652-4A48-BB4A-57CB3C1FAEA5}" srcOrd="0" destOrd="0" parTransId="{9280A6AD-F1D3-4F64-9479-2582101AAA02}" sibTransId="{838317D7-3FBB-489A-8C70-998CB47B4D5A}"/>
    <dgm:cxn modelId="{97E6A1AF-4CDA-4A95-AE44-BCD68B273722}" srcId="{DE4B79A0-699E-4CD0-899E-616B2E8040A0}" destId="{72C850FC-A03D-46B8-9E58-EB719DE49BD1}" srcOrd="1" destOrd="0" parTransId="{242E83D6-46C4-47D4-AF0E-815245A7837E}" sibTransId="{2F9967E2-7F06-41C9-9FA3-E11CA77FE9E5}"/>
    <dgm:cxn modelId="{E24E8FD7-39E3-4A0C-8ED7-5D6CD1F809AB}" type="presOf" srcId="{59715CCE-1652-4A48-BB4A-57CB3C1FAEA5}" destId="{760BD6D0-5A4F-461C-9A08-6C43AE99A836}" srcOrd="0" destOrd="0" presId="urn:microsoft.com/office/officeart/2016/7/layout/LinearArrowProcessNumbered"/>
    <dgm:cxn modelId="{9B25F7DA-3742-433F-A049-1F9C803B7419}" type="presParOf" srcId="{2A9053E0-EB46-41ED-B417-6ED4DEDE5E7B}" destId="{A120B3FB-C2F4-49B3-AE06-F0D93E487656}" srcOrd="0" destOrd="0" presId="urn:microsoft.com/office/officeart/2016/7/layout/LinearArrowProcessNumbered"/>
    <dgm:cxn modelId="{80653E58-A4A8-4179-B179-EA634FE15560}" type="presParOf" srcId="{A120B3FB-C2F4-49B3-AE06-F0D93E487656}" destId="{00EA107C-1B8E-4AE1-A548-D413DE074DF1}" srcOrd="0" destOrd="0" presId="urn:microsoft.com/office/officeart/2016/7/layout/LinearArrowProcessNumbered"/>
    <dgm:cxn modelId="{4856D9C9-4833-45A0-9287-7572AA093F97}" type="presParOf" srcId="{A120B3FB-C2F4-49B3-AE06-F0D93E487656}" destId="{0B8C58CD-D3F1-4135-8D3E-625D2F6B2865}" srcOrd="1" destOrd="0" presId="urn:microsoft.com/office/officeart/2016/7/layout/LinearArrowProcessNumbered"/>
    <dgm:cxn modelId="{F3CE3292-D2CF-42B1-A566-CE57AB27536C}" type="presParOf" srcId="{0B8C58CD-D3F1-4135-8D3E-625D2F6B2865}" destId="{A140D7A2-4257-4D6B-B790-443ABB6AFAED}" srcOrd="0" destOrd="0" presId="urn:microsoft.com/office/officeart/2016/7/layout/LinearArrowProcessNumbered"/>
    <dgm:cxn modelId="{41532B89-76C8-45FC-8066-260112E3E6B6}" type="presParOf" srcId="{0B8C58CD-D3F1-4135-8D3E-625D2F6B2865}" destId="{F1322A4C-24EC-4C50-A2A9-D33ED199616F}" srcOrd="1" destOrd="0" presId="urn:microsoft.com/office/officeart/2016/7/layout/LinearArrowProcessNumbered"/>
    <dgm:cxn modelId="{4BA73159-E142-463F-9EFE-21808EE44E39}" type="presParOf" srcId="{0B8C58CD-D3F1-4135-8D3E-625D2F6B2865}" destId="{F504B8E7-3C9B-4F81-9C3E-D17B64893413}" srcOrd="2" destOrd="0" presId="urn:microsoft.com/office/officeart/2016/7/layout/LinearArrowProcessNumbered"/>
    <dgm:cxn modelId="{C3837658-3E8A-4FFB-A942-E958A3C0E916}" type="presParOf" srcId="{0B8C58CD-D3F1-4135-8D3E-625D2F6B2865}" destId="{8F7B4E06-CA7F-41A1-AA8E-3296999EE0BB}" srcOrd="3" destOrd="0" presId="urn:microsoft.com/office/officeart/2016/7/layout/LinearArrowProcessNumbered"/>
    <dgm:cxn modelId="{7AF38018-C774-4677-8FF3-0874327605C9}" type="presParOf" srcId="{A120B3FB-C2F4-49B3-AE06-F0D93E487656}" destId="{760BD6D0-5A4F-461C-9A08-6C43AE99A836}" srcOrd="2" destOrd="0" presId="urn:microsoft.com/office/officeart/2016/7/layout/LinearArrowProcessNumbered"/>
    <dgm:cxn modelId="{6666CDA7-DB61-4A9B-AD49-3EBCF8A16A2C}" type="presParOf" srcId="{2A9053E0-EB46-41ED-B417-6ED4DEDE5E7B}" destId="{8DC6367A-86BF-4C7B-BD98-4A057D974050}" srcOrd="1" destOrd="0" presId="urn:microsoft.com/office/officeart/2016/7/layout/LinearArrowProcessNumbered"/>
    <dgm:cxn modelId="{9934A798-698D-4E74-BF71-CFD7005CCC19}" type="presParOf" srcId="{2A9053E0-EB46-41ED-B417-6ED4DEDE5E7B}" destId="{F74E3FF4-FEC8-4169-9D67-6B3123AC2084}" srcOrd="2" destOrd="0" presId="urn:microsoft.com/office/officeart/2016/7/layout/LinearArrowProcessNumbered"/>
    <dgm:cxn modelId="{865E33A8-41B8-444D-8C6D-B56E2A75F27A}" type="presParOf" srcId="{F74E3FF4-FEC8-4169-9D67-6B3123AC2084}" destId="{BD675B63-A3CE-421F-9855-70828C8E9C9E}" srcOrd="0" destOrd="0" presId="urn:microsoft.com/office/officeart/2016/7/layout/LinearArrowProcessNumbered"/>
    <dgm:cxn modelId="{BA67265E-761C-422E-83DC-1D0A2DAFADE5}" type="presParOf" srcId="{F74E3FF4-FEC8-4169-9D67-6B3123AC2084}" destId="{741E8E49-4D5F-431E-A94F-8DE8D8BF8A5D}" srcOrd="1" destOrd="0" presId="urn:microsoft.com/office/officeart/2016/7/layout/LinearArrowProcessNumbered"/>
    <dgm:cxn modelId="{AE212612-9A3F-414C-B345-474AF936A571}" type="presParOf" srcId="{741E8E49-4D5F-431E-A94F-8DE8D8BF8A5D}" destId="{1BDAF8F5-13E7-4037-84C4-EF0B130FFB07}" srcOrd="0" destOrd="0" presId="urn:microsoft.com/office/officeart/2016/7/layout/LinearArrowProcessNumbered"/>
    <dgm:cxn modelId="{139F71AF-BF16-4869-8860-288BC74E5418}" type="presParOf" srcId="{741E8E49-4D5F-431E-A94F-8DE8D8BF8A5D}" destId="{453384F8-8706-4141-87E7-FFFF40BE04AC}" srcOrd="1" destOrd="0" presId="urn:microsoft.com/office/officeart/2016/7/layout/LinearArrowProcessNumbered"/>
    <dgm:cxn modelId="{3ABE61FF-AE9A-47D0-A893-5ECEF6277614}" type="presParOf" srcId="{741E8E49-4D5F-431E-A94F-8DE8D8BF8A5D}" destId="{E18B9CBF-CA68-41E9-B65B-0BFA0917B1E5}" srcOrd="2" destOrd="0" presId="urn:microsoft.com/office/officeart/2016/7/layout/LinearArrowProcessNumbered"/>
    <dgm:cxn modelId="{11E77C17-4E5B-4827-98EC-5B297CCF19C9}" type="presParOf" srcId="{741E8E49-4D5F-431E-A94F-8DE8D8BF8A5D}" destId="{51FE7EC1-0F77-47AD-BC92-5E0D37080D65}" srcOrd="3" destOrd="0" presId="urn:microsoft.com/office/officeart/2016/7/layout/LinearArrowProcessNumbered"/>
    <dgm:cxn modelId="{07728C18-6858-47B2-B916-120DB7676BE1}" type="presParOf" srcId="{F74E3FF4-FEC8-4169-9D67-6B3123AC2084}" destId="{F5E55614-1039-4906-B5C8-12625BABD0C3}" srcOrd="2" destOrd="0" presId="urn:microsoft.com/office/officeart/2016/7/layout/LinearArrowProcessNumbered"/>
    <dgm:cxn modelId="{3F33FF05-6984-4CA2-B6A8-FC239179287C}" type="presParOf" srcId="{2A9053E0-EB46-41ED-B417-6ED4DEDE5E7B}" destId="{E61E62B5-59D2-4B80-BCB1-149F6EFE4A03}" srcOrd="3" destOrd="0" presId="urn:microsoft.com/office/officeart/2016/7/layout/LinearArrowProcessNumbered"/>
    <dgm:cxn modelId="{815BD7B0-ACA3-4B31-9804-081D5D48A1E0}" type="presParOf" srcId="{2A9053E0-EB46-41ED-B417-6ED4DEDE5E7B}" destId="{89FF6610-C648-4AA2-A8F4-34379554A55A}" srcOrd="4" destOrd="0" presId="urn:microsoft.com/office/officeart/2016/7/layout/LinearArrowProcessNumbered"/>
    <dgm:cxn modelId="{843DD66B-E5B9-4C6D-AC5C-9DB7CAAAD11D}" type="presParOf" srcId="{89FF6610-C648-4AA2-A8F4-34379554A55A}" destId="{6E01FDB5-3A99-4344-8A0B-FBEFBB18FCFB}" srcOrd="0" destOrd="0" presId="urn:microsoft.com/office/officeart/2016/7/layout/LinearArrowProcessNumbered"/>
    <dgm:cxn modelId="{69C30CBB-F8AD-42C9-A948-BF4BC42B6DD2}" type="presParOf" srcId="{89FF6610-C648-4AA2-A8F4-34379554A55A}" destId="{BCC8FDF7-050B-4AE1-A900-79520D706415}" srcOrd="1" destOrd="0" presId="urn:microsoft.com/office/officeart/2016/7/layout/LinearArrowProcessNumbered"/>
    <dgm:cxn modelId="{A2BE1172-21CA-4380-AC08-8FBEB49AD0D3}" type="presParOf" srcId="{BCC8FDF7-050B-4AE1-A900-79520D706415}" destId="{79DFDFBA-A3CB-4281-BFDF-7C12B8348434}" srcOrd="0" destOrd="0" presId="urn:microsoft.com/office/officeart/2016/7/layout/LinearArrowProcessNumbered"/>
    <dgm:cxn modelId="{72AE2855-B816-430D-B847-879F32F922B9}" type="presParOf" srcId="{BCC8FDF7-050B-4AE1-A900-79520D706415}" destId="{36245A5A-23E4-4FC3-AEC2-9F7D0C407ECC}" srcOrd="1" destOrd="0" presId="urn:microsoft.com/office/officeart/2016/7/layout/LinearArrowProcessNumbered"/>
    <dgm:cxn modelId="{0EB51721-17DF-470D-BF96-98CD5FD07CED}" type="presParOf" srcId="{BCC8FDF7-050B-4AE1-A900-79520D706415}" destId="{D9FD569B-9D99-4B08-9890-3DB63492C325}" srcOrd="2" destOrd="0" presId="urn:microsoft.com/office/officeart/2016/7/layout/LinearArrowProcessNumbered"/>
    <dgm:cxn modelId="{A64AC263-4E9F-4956-8037-3FBE46C505FF}" type="presParOf" srcId="{BCC8FDF7-050B-4AE1-A900-79520D706415}" destId="{D5EC5F81-9EB3-48B7-A399-A851B893DDAD}" srcOrd="3" destOrd="0" presId="urn:microsoft.com/office/officeart/2016/7/layout/LinearArrowProcessNumbered"/>
    <dgm:cxn modelId="{D2739065-F1D9-48FA-BF3F-D7018D20724A}" type="presParOf" srcId="{89FF6610-C648-4AA2-A8F4-34379554A55A}" destId="{9008B0B5-8F11-4F8A-8E05-9BC8D1D9320B}" srcOrd="2" destOrd="0" presId="urn:microsoft.com/office/officeart/2016/7/layout/LinearArrowProcessNumbered"/>
    <dgm:cxn modelId="{4BABDB2B-695A-4E00-A487-CEE36C88B4AC}" type="presParOf" srcId="{2A9053E0-EB46-41ED-B417-6ED4DEDE5E7B}" destId="{86AA0C4D-AF1B-4CF7-9128-A67599EA71A0}" srcOrd="5" destOrd="0" presId="urn:microsoft.com/office/officeart/2016/7/layout/LinearArrowProcessNumbered"/>
    <dgm:cxn modelId="{1DEDA09F-A1C8-4C7C-AD6A-B66D931A25A6}" type="presParOf" srcId="{2A9053E0-EB46-41ED-B417-6ED4DEDE5E7B}" destId="{30498444-C57B-4B8C-8E2F-0BAAA73755D6}" srcOrd="6" destOrd="0" presId="urn:microsoft.com/office/officeart/2016/7/layout/LinearArrowProcessNumbered"/>
    <dgm:cxn modelId="{AC8981C9-0D86-46E5-942F-DE8F918BC575}" type="presParOf" srcId="{30498444-C57B-4B8C-8E2F-0BAAA73755D6}" destId="{5B959CC7-4052-43D8-873C-81420C147B80}" srcOrd="0" destOrd="0" presId="urn:microsoft.com/office/officeart/2016/7/layout/LinearArrowProcessNumbered"/>
    <dgm:cxn modelId="{594ACC45-C6DD-4B3D-9142-B0D23032FCDC}" type="presParOf" srcId="{30498444-C57B-4B8C-8E2F-0BAAA73755D6}" destId="{F3FB0229-55A0-46F7-8749-0A3397F07510}" srcOrd="1" destOrd="0" presId="urn:microsoft.com/office/officeart/2016/7/layout/LinearArrowProcessNumbered"/>
    <dgm:cxn modelId="{D080D5E0-3A85-4B04-A9B3-734A4779D35B}" type="presParOf" srcId="{F3FB0229-55A0-46F7-8749-0A3397F07510}" destId="{AFD5FFDE-00E5-4C72-81A1-E1A0982AEDFB}" srcOrd="0" destOrd="0" presId="urn:microsoft.com/office/officeart/2016/7/layout/LinearArrowProcessNumbered"/>
    <dgm:cxn modelId="{EC029DC9-0483-4BC7-8237-32736229D1EF}" type="presParOf" srcId="{F3FB0229-55A0-46F7-8749-0A3397F07510}" destId="{CAA128C2-8BEC-4F75-B15F-235CF2CDCC7E}" srcOrd="1" destOrd="0" presId="urn:microsoft.com/office/officeart/2016/7/layout/LinearArrowProcessNumbered"/>
    <dgm:cxn modelId="{A78592F0-BB9B-44B3-AC3E-FF292D45CF6D}" type="presParOf" srcId="{F3FB0229-55A0-46F7-8749-0A3397F07510}" destId="{093A56E2-FDED-4988-A18F-AC8A6728200E}" srcOrd="2" destOrd="0" presId="urn:microsoft.com/office/officeart/2016/7/layout/LinearArrowProcessNumbered"/>
    <dgm:cxn modelId="{C428E5FB-5D3A-44EB-8F0C-2E90598804B4}" type="presParOf" srcId="{F3FB0229-55A0-46F7-8749-0A3397F07510}" destId="{6904B200-8576-4895-A723-93EA1F57E4BE}" srcOrd="3" destOrd="0" presId="urn:microsoft.com/office/officeart/2016/7/layout/LinearArrowProcessNumbered"/>
    <dgm:cxn modelId="{53457251-12C5-4AD0-BA36-8549D8A9E066}" type="presParOf" srcId="{30498444-C57B-4B8C-8E2F-0BAAA73755D6}" destId="{E7D1A01C-2491-4549-BC7A-86A211838FE9}"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0D7A2-4257-4D6B-B790-443ABB6AFAED}">
      <dsp:nvSpPr>
        <dsp:cNvPr id="0" name=""/>
        <dsp:cNvSpPr/>
      </dsp:nvSpPr>
      <dsp:spPr>
        <a:xfrm>
          <a:off x="1693841" y="1453082"/>
          <a:ext cx="1351110" cy="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322A4C-24EC-4C50-A2A9-D33ED199616F}">
      <dsp:nvSpPr>
        <dsp:cNvPr id="0" name=""/>
        <dsp:cNvSpPr/>
      </dsp:nvSpPr>
      <dsp:spPr>
        <a:xfrm>
          <a:off x="3126018" y="1339625"/>
          <a:ext cx="155377" cy="291601"/>
        </a:xfrm>
        <a:prstGeom prst="chevron">
          <a:avLst>
            <a:gd name="adj" fmla="val 9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04B8E7-3C9B-4F81-9C3E-D17B64893413}">
      <dsp:nvSpPr>
        <dsp:cNvPr id="0" name=""/>
        <dsp:cNvSpPr/>
      </dsp:nvSpPr>
      <dsp:spPr>
        <a:xfrm>
          <a:off x="797018" y="725184"/>
          <a:ext cx="1455868" cy="1455868"/>
        </a:xfrm>
        <a:prstGeom prst="ellipse">
          <a:avLst/>
        </a:prstGeom>
        <a:solidFill>
          <a:schemeClr val="accent4"/>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6496" tIns="56496" rIns="56496" bIns="56496" numCol="1" spcCol="1270" anchor="ctr" anchorCtr="0">
          <a:noAutofit/>
        </a:bodyPr>
        <a:lstStyle/>
        <a:p>
          <a:pPr marL="0" lvl="0" indent="0" algn="ctr" defTabSz="2667000">
            <a:lnSpc>
              <a:spcPct val="90000"/>
            </a:lnSpc>
            <a:spcBef>
              <a:spcPct val="0"/>
            </a:spcBef>
            <a:spcAft>
              <a:spcPct val="35000"/>
            </a:spcAft>
            <a:buNone/>
          </a:pPr>
          <a:r>
            <a:rPr lang="en-US" sz="6000" kern="1200"/>
            <a:t>1</a:t>
          </a:r>
        </a:p>
      </dsp:txBody>
      <dsp:txXfrm>
        <a:off x="1010225" y="938391"/>
        <a:ext cx="1029454" cy="1029454"/>
      </dsp:txXfrm>
    </dsp:sp>
    <dsp:sp modelId="{760BD6D0-5A4F-461C-9A08-6C43AE99A836}">
      <dsp:nvSpPr>
        <dsp:cNvPr id="0" name=""/>
        <dsp:cNvSpPr/>
      </dsp:nvSpPr>
      <dsp:spPr>
        <a:xfrm>
          <a:off x="0" y="2317642"/>
          <a:ext cx="3039998" cy="1965600"/>
        </a:xfrm>
        <a:prstGeom prst="upArrowCallout">
          <a:avLst>
            <a:gd name="adj1" fmla="val 50000"/>
            <a:gd name="adj2" fmla="val 20000"/>
            <a:gd name="adj3" fmla="val 20000"/>
            <a:gd name="adj4" fmla="val 100000"/>
          </a:avLst>
        </a:prstGeom>
        <a:solidFill>
          <a:schemeClr val="accent4">
            <a:lumMod val="40000"/>
            <a:lumOff val="6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798" tIns="165100" rIns="239798" bIns="165100" numCol="1" spcCol="1270" anchor="t" anchorCtr="0">
          <a:noAutofit/>
        </a:bodyPr>
        <a:lstStyle/>
        <a:p>
          <a:pPr marL="0" lvl="0" indent="0" algn="ctr" defTabSz="889000">
            <a:lnSpc>
              <a:spcPct val="90000"/>
            </a:lnSpc>
            <a:spcBef>
              <a:spcPct val="0"/>
            </a:spcBef>
            <a:spcAft>
              <a:spcPct val="35000"/>
            </a:spcAft>
            <a:buNone/>
          </a:pPr>
          <a:r>
            <a:rPr lang="fi-FI" sz="2000" kern="1200" dirty="0"/>
            <a:t>Opiskelijalla on vaikeuksia oppimisessa ja opiskelussa</a:t>
          </a:r>
          <a:endParaRPr lang="en-US" sz="2000" b="1" kern="1200" dirty="0">
            <a:latin typeface="Aptos Display" panose="020B0004020202020204" pitchFamily="34" charset="0"/>
          </a:endParaRPr>
        </a:p>
      </dsp:txBody>
      <dsp:txXfrm>
        <a:off x="0" y="2710762"/>
        <a:ext cx="3039998" cy="1572480"/>
      </dsp:txXfrm>
    </dsp:sp>
    <dsp:sp modelId="{1BDAF8F5-13E7-4037-84C4-EF0B130FFB07}">
      <dsp:nvSpPr>
        <dsp:cNvPr id="0" name=""/>
        <dsp:cNvSpPr/>
      </dsp:nvSpPr>
      <dsp:spPr>
        <a:xfrm>
          <a:off x="3382729" y="1453678"/>
          <a:ext cx="3039998" cy="72"/>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3384F8-8706-4141-87E7-FFFF40BE04AC}">
      <dsp:nvSpPr>
        <dsp:cNvPr id="0" name=""/>
        <dsp:cNvSpPr/>
      </dsp:nvSpPr>
      <dsp:spPr>
        <a:xfrm>
          <a:off x="6503794" y="1340127"/>
          <a:ext cx="155377" cy="292078"/>
        </a:xfrm>
        <a:prstGeom prst="chevron">
          <a:avLst>
            <a:gd name="adj" fmla="val 9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8B9CBF-CA68-41E9-B65B-0BFA0917B1E5}">
      <dsp:nvSpPr>
        <dsp:cNvPr id="0" name=""/>
        <dsp:cNvSpPr/>
      </dsp:nvSpPr>
      <dsp:spPr>
        <a:xfrm>
          <a:off x="4161473" y="765758"/>
          <a:ext cx="1455868" cy="1455868"/>
        </a:xfrm>
        <a:prstGeom prst="ellipse">
          <a:avLst/>
        </a:prstGeom>
        <a:solidFill>
          <a:schemeClr val="accent3">
            <a:lumMod val="50000"/>
          </a:schemeClr>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6496" tIns="56496" rIns="56496" bIns="56496" numCol="1" spcCol="1270" anchor="ctr" anchorCtr="0">
          <a:noAutofit/>
        </a:bodyPr>
        <a:lstStyle/>
        <a:p>
          <a:pPr marL="0" lvl="0" indent="0" algn="ctr" defTabSz="2667000">
            <a:lnSpc>
              <a:spcPct val="90000"/>
            </a:lnSpc>
            <a:spcBef>
              <a:spcPct val="0"/>
            </a:spcBef>
            <a:spcAft>
              <a:spcPct val="35000"/>
            </a:spcAft>
            <a:buNone/>
          </a:pPr>
          <a:r>
            <a:rPr lang="en-US" sz="6000" kern="1200"/>
            <a:t>2</a:t>
          </a:r>
          <a:endParaRPr lang="en-US" sz="6000" kern="1200" dirty="0"/>
        </a:p>
      </dsp:txBody>
      <dsp:txXfrm>
        <a:off x="4374680" y="978965"/>
        <a:ext cx="1029454" cy="1029454"/>
      </dsp:txXfrm>
    </dsp:sp>
    <dsp:sp modelId="{F5E55614-1039-4906-B5C8-12625BABD0C3}">
      <dsp:nvSpPr>
        <dsp:cNvPr id="0" name=""/>
        <dsp:cNvSpPr/>
      </dsp:nvSpPr>
      <dsp:spPr>
        <a:xfrm>
          <a:off x="3382729" y="2347843"/>
          <a:ext cx="3039998" cy="1965600"/>
        </a:xfrm>
        <a:prstGeom prst="upArrowCallout">
          <a:avLst>
            <a:gd name="adj1" fmla="val 50000"/>
            <a:gd name="adj2" fmla="val 20000"/>
            <a:gd name="adj3" fmla="val 20000"/>
            <a:gd name="adj4" fmla="val 100000"/>
          </a:avLst>
        </a:prstGeom>
        <a:solidFill>
          <a:schemeClr val="accent3">
            <a:lumMod val="40000"/>
            <a:lumOff val="6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798" tIns="165100" rIns="239798" bIns="165100" numCol="1" spcCol="1270" anchor="t" anchorCtr="0">
          <a:noAutofit/>
        </a:bodyPr>
        <a:lstStyle/>
        <a:p>
          <a:pPr marL="0" lvl="0" indent="0" algn="ctr" defTabSz="800100">
            <a:lnSpc>
              <a:spcPct val="90000"/>
            </a:lnSpc>
            <a:spcBef>
              <a:spcPct val="0"/>
            </a:spcBef>
            <a:spcAft>
              <a:spcPct val="35000"/>
            </a:spcAft>
            <a:buNone/>
          </a:pPr>
          <a:r>
            <a:rPr lang="fi-FI" sz="1800" kern="1200" dirty="0"/>
            <a:t>Opiskelija on jäänyt tilapäisesti jälkeen tai tarvitsee lyhytaikaista tukea</a:t>
          </a:r>
          <a:endParaRPr lang="en-US" sz="1800" b="1" kern="1200" dirty="0">
            <a:latin typeface="Aptos Display" panose="020B0004020202020204" pitchFamily="34" charset="0"/>
          </a:endParaRPr>
        </a:p>
      </dsp:txBody>
      <dsp:txXfrm>
        <a:off x="3382729" y="2740963"/>
        <a:ext cx="3039998" cy="1572480"/>
      </dsp:txXfrm>
    </dsp:sp>
    <dsp:sp modelId="{79DFDFBA-A3CB-4281-BFDF-7C12B8348434}">
      <dsp:nvSpPr>
        <dsp:cNvPr id="0" name=""/>
        <dsp:cNvSpPr/>
      </dsp:nvSpPr>
      <dsp:spPr>
        <a:xfrm>
          <a:off x="6760505" y="1453678"/>
          <a:ext cx="1519999" cy="7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FD569B-9D99-4B08-9890-3DB63492C325}">
      <dsp:nvSpPr>
        <dsp:cNvPr id="0" name=""/>
        <dsp:cNvSpPr/>
      </dsp:nvSpPr>
      <dsp:spPr>
        <a:xfrm>
          <a:off x="7552571" y="725779"/>
          <a:ext cx="1455868" cy="1455868"/>
        </a:xfrm>
        <a:prstGeom prst="ellipse">
          <a:avLst/>
        </a:prstGeom>
        <a:solidFill>
          <a:schemeClr val="accent1"/>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6496" tIns="56496" rIns="56496" bIns="56496" numCol="1" spcCol="1270" anchor="ctr" anchorCtr="0">
          <a:noAutofit/>
        </a:bodyPr>
        <a:lstStyle/>
        <a:p>
          <a:pPr marL="0" lvl="0" indent="0" algn="ctr" defTabSz="2667000">
            <a:lnSpc>
              <a:spcPct val="90000"/>
            </a:lnSpc>
            <a:spcBef>
              <a:spcPct val="0"/>
            </a:spcBef>
            <a:spcAft>
              <a:spcPct val="35000"/>
            </a:spcAft>
            <a:buNone/>
          </a:pPr>
          <a:r>
            <a:rPr lang="en-US" sz="6000" kern="1200"/>
            <a:t>3</a:t>
          </a:r>
          <a:endParaRPr lang="en-US" sz="6000" kern="1200" dirty="0"/>
        </a:p>
      </dsp:txBody>
      <dsp:txXfrm>
        <a:off x="7765778" y="938986"/>
        <a:ext cx="1029454" cy="1029454"/>
      </dsp:txXfrm>
    </dsp:sp>
    <dsp:sp modelId="{9008B0B5-8F11-4F8A-8E05-9BC8D1D9320B}">
      <dsp:nvSpPr>
        <dsp:cNvPr id="0" name=""/>
        <dsp:cNvSpPr/>
      </dsp:nvSpPr>
      <dsp:spPr>
        <a:xfrm>
          <a:off x="6760505" y="2347843"/>
          <a:ext cx="3039998" cy="1965600"/>
        </a:xfrm>
        <a:prstGeom prst="upArrowCallout">
          <a:avLst>
            <a:gd name="adj1" fmla="val 50000"/>
            <a:gd name="adj2" fmla="val 20000"/>
            <a:gd name="adj3" fmla="val 20000"/>
            <a:gd name="adj4" fmla="val 100000"/>
          </a:avLst>
        </a:prstGeom>
        <a:solidFill>
          <a:schemeClr val="accent1">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798" tIns="165100" rIns="239798" bIns="165100" numCol="1" spcCol="1270" anchor="t" anchorCtr="0">
          <a:noAutofit/>
        </a:bodyPr>
        <a:lstStyle/>
        <a:p>
          <a:pPr marL="0" lvl="0" indent="0" algn="ctr" defTabSz="800100">
            <a:lnSpc>
              <a:spcPct val="90000"/>
            </a:lnSpc>
            <a:spcBef>
              <a:spcPct val="0"/>
            </a:spcBef>
            <a:spcAft>
              <a:spcPct val="35000"/>
            </a:spcAft>
            <a:buNone/>
          </a:pPr>
          <a:r>
            <a:rPr lang="fi-FI" sz="1800" kern="1200" dirty="0"/>
            <a:t>Opiskelijan tuen tarpeisiin vastataan nopeasti ja joustavasti</a:t>
          </a:r>
          <a:endParaRPr lang="en-US" sz="1800" b="1" kern="1200" dirty="0">
            <a:latin typeface="Aptos Display" panose="020B0004020202020204" pitchFamily="34" charset="0"/>
          </a:endParaRPr>
        </a:p>
      </dsp:txBody>
      <dsp:txXfrm>
        <a:off x="6760505" y="2740963"/>
        <a:ext cx="3039998" cy="1572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0D7A2-4257-4D6B-B790-443ABB6AFAED}">
      <dsp:nvSpPr>
        <dsp:cNvPr id="0" name=""/>
        <dsp:cNvSpPr/>
      </dsp:nvSpPr>
      <dsp:spPr>
        <a:xfrm>
          <a:off x="1693841" y="1453082"/>
          <a:ext cx="1351110" cy="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322A4C-24EC-4C50-A2A9-D33ED199616F}">
      <dsp:nvSpPr>
        <dsp:cNvPr id="0" name=""/>
        <dsp:cNvSpPr/>
      </dsp:nvSpPr>
      <dsp:spPr>
        <a:xfrm>
          <a:off x="3126018" y="1339625"/>
          <a:ext cx="155377" cy="291601"/>
        </a:xfrm>
        <a:prstGeom prst="chevron">
          <a:avLst>
            <a:gd name="adj" fmla="val 9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04B8E7-3C9B-4F81-9C3E-D17B64893413}">
      <dsp:nvSpPr>
        <dsp:cNvPr id="0" name=""/>
        <dsp:cNvSpPr/>
      </dsp:nvSpPr>
      <dsp:spPr>
        <a:xfrm>
          <a:off x="797018" y="725184"/>
          <a:ext cx="1455868" cy="1455868"/>
        </a:xfrm>
        <a:prstGeom prst="ellipse">
          <a:avLst/>
        </a:prstGeom>
        <a:solidFill>
          <a:schemeClr val="accent4"/>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6496" tIns="56496" rIns="56496" bIns="56496" numCol="1" spcCol="1270" anchor="ctr" anchorCtr="0">
          <a:noAutofit/>
        </a:bodyPr>
        <a:lstStyle/>
        <a:p>
          <a:pPr marL="0" lvl="0" indent="0" algn="ctr" defTabSz="2667000">
            <a:lnSpc>
              <a:spcPct val="90000"/>
            </a:lnSpc>
            <a:spcBef>
              <a:spcPct val="0"/>
            </a:spcBef>
            <a:spcAft>
              <a:spcPct val="35000"/>
            </a:spcAft>
            <a:buNone/>
          </a:pPr>
          <a:r>
            <a:rPr lang="en-US" sz="6000" kern="1200" dirty="0"/>
            <a:t>1</a:t>
          </a:r>
        </a:p>
      </dsp:txBody>
      <dsp:txXfrm>
        <a:off x="1010225" y="938391"/>
        <a:ext cx="1029454" cy="1029454"/>
      </dsp:txXfrm>
    </dsp:sp>
    <dsp:sp modelId="{760BD6D0-5A4F-461C-9A08-6C43AE99A836}">
      <dsp:nvSpPr>
        <dsp:cNvPr id="0" name=""/>
        <dsp:cNvSpPr/>
      </dsp:nvSpPr>
      <dsp:spPr>
        <a:xfrm>
          <a:off x="0" y="2317642"/>
          <a:ext cx="3039998" cy="1965600"/>
        </a:xfrm>
        <a:prstGeom prst="upArrowCallout">
          <a:avLst>
            <a:gd name="adj1" fmla="val 50000"/>
            <a:gd name="adj2" fmla="val 20000"/>
            <a:gd name="adj3" fmla="val 20000"/>
            <a:gd name="adj4" fmla="val 100000"/>
          </a:avLst>
        </a:prstGeom>
        <a:solidFill>
          <a:schemeClr val="accent4">
            <a:lumMod val="40000"/>
            <a:lumOff val="6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798" tIns="165100" rIns="239798" bIns="165100" numCol="1" spcCol="1270" anchor="t" anchorCtr="0">
          <a:noAutofit/>
        </a:bodyPr>
        <a:lstStyle/>
        <a:p>
          <a:pPr marL="0" lvl="0" indent="0" algn="ctr" defTabSz="889000">
            <a:lnSpc>
              <a:spcPct val="90000"/>
            </a:lnSpc>
            <a:spcBef>
              <a:spcPct val="0"/>
            </a:spcBef>
            <a:spcAft>
              <a:spcPct val="35000"/>
            </a:spcAft>
            <a:buNone/>
          </a:pPr>
          <a:r>
            <a:rPr lang="fi-FI" sz="2000" b="0" kern="1200" dirty="0">
              <a:latin typeface="Aptos Display" panose="020B0004020202020204" pitchFamily="34" charset="0"/>
            </a:rPr>
            <a:t>Opettajan antamaa tukiopetusta   </a:t>
          </a:r>
          <a:endParaRPr lang="en-US" sz="2000" b="0" kern="1200" dirty="0">
            <a:latin typeface="Aptos Display" panose="020B0004020202020204" pitchFamily="34" charset="0"/>
          </a:endParaRPr>
        </a:p>
      </dsp:txBody>
      <dsp:txXfrm>
        <a:off x="0" y="2710762"/>
        <a:ext cx="3039998" cy="1572480"/>
      </dsp:txXfrm>
    </dsp:sp>
    <dsp:sp modelId="{1BDAF8F5-13E7-4037-84C4-EF0B130FFB07}">
      <dsp:nvSpPr>
        <dsp:cNvPr id="0" name=""/>
        <dsp:cNvSpPr/>
      </dsp:nvSpPr>
      <dsp:spPr>
        <a:xfrm>
          <a:off x="3382729" y="1453678"/>
          <a:ext cx="3039998" cy="72"/>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3384F8-8706-4141-87E7-FFFF40BE04AC}">
      <dsp:nvSpPr>
        <dsp:cNvPr id="0" name=""/>
        <dsp:cNvSpPr/>
      </dsp:nvSpPr>
      <dsp:spPr>
        <a:xfrm>
          <a:off x="6503794" y="1340127"/>
          <a:ext cx="155377" cy="292078"/>
        </a:xfrm>
        <a:prstGeom prst="chevron">
          <a:avLst>
            <a:gd name="adj" fmla="val 9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8B9CBF-CA68-41E9-B65B-0BFA0917B1E5}">
      <dsp:nvSpPr>
        <dsp:cNvPr id="0" name=""/>
        <dsp:cNvSpPr/>
      </dsp:nvSpPr>
      <dsp:spPr>
        <a:xfrm>
          <a:off x="4161473" y="765758"/>
          <a:ext cx="1455868" cy="1455868"/>
        </a:xfrm>
        <a:prstGeom prst="ellipse">
          <a:avLst/>
        </a:prstGeom>
        <a:solidFill>
          <a:schemeClr val="accent3">
            <a:lumMod val="50000"/>
          </a:schemeClr>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6496" tIns="56496" rIns="56496" bIns="56496" numCol="1" spcCol="1270" anchor="ctr" anchorCtr="0">
          <a:noAutofit/>
        </a:bodyPr>
        <a:lstStyle/>
        <a:p>
          <a:pPr marL="0" lvl="0" indent="0" algn="ctr" defTabSz="2667000">
            <a:lnSpc>
              <a:spcPct val="90000"/>
            </a:lnSpc>
            <a:spcBef>
              <a:spcPct val="0"/>
            </a:spcBef>
            <a:spcAft>
              <a:spcPct val="35000"/>
            </a:spcAft>
            <a:buNone/>
          </a:pPr>
          <a:r>
            <a:rPr lang="en-US" sz="6000" kern="1200" dirty="0"/>
            <a:t>2</a:t>
          </a:r>
        </a:p>
      </dsp:txBody>
      <dsp:txXfrm>
        <a:off x="4374680" y="978965"/>
        <a:ext cx="1029454" cy="1029454"/>
      </dsp:txXfrm>
    </dsp:sp>
    <dsp:sp modelId="{F5E55614-1039-4906-B5C8-12625BABD0C3}">
      <dsp:nvSpPr>
        <dsp:cNvPr id="0" name=""/>
        <dsp:cNvSpPr/>
      </dsp:nvSpPr>
      <dsp:spPr>
        <a:xfrm>
          <a:off x="3382729" y="2347843"/>
          <a:ext cx="3039998" cy="1965600"/>
        </a:xfrm>
        <a:prstGeom prst="upArrowCallout">
          <a:avLst>
            <a:gd name="adj1" fmla="val 50000"/>
            <a:gd name="adj2" fmla="val 20000"/>
            <a:gd name="adj3" fmla="val 20000"/>
            <a:gd name="adj4" fmla="val 100000"/>
          </a:avLst>
        </a:prstGeom>
        <a:solidFill>
          <a:schemeClr val="accent3">
            <a:lumMod val="40000"/>
            <a:lumOff val="6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798" tIns="165100" rIns="239798" bIns="165100" numCol="1" spcCol="1270" anchor="t" anchorCtr="0">
          <a:noAutofit/>
        </a:bodyPr>
        <a:lstStyle/>
        <a:p>
          <a:pPr marL="0" lvl="0" indent="0" algn="ctr" defTabSz="800100">
            <a:lnSpc>
              <a:spcPct val="90000"/>
            </a:lnSpc>
            <a:spcBef>
              <a:spcPct val="0"/>
            </a:spcBef>
            <a:spcAft>
              <a:spcPct val="35000"/>
            </a:spcAft>
            <a:buNone/>
          </a:pPr>
          <a:r>
            <a:rPr lang="fi-FI" sz="1800" b="0" kern="1200" noProof="0" dirty="0">
              <a:latin typeface="Aptos Display" panose="020B0004020202020204" pitchFamily="34" charset="0"/>
            </a:rPr>
            <a:t>Opetus- ja ohjaushenkilöstön antamaa tukea ja ohjausta</a:t>
          </a:r>
        </a:p>
      </dsp:txBody>
      <dsp:txXfrm>
        <a:off x="3382729" y="2740963"/>
        <a:ext cx="3039998" cy="1572480"/>
      </dsp:txXfrm>
    </dsp:sp>
    <dsp:sp modelId="{79DFDFBA-A3CB-4281-BFDF-7C12B8348434}">
      <dsp:nvSpPr>
        <dsp:cNvPr id="0" name=""/>
        <dsp:cNvSpPr/>
      </dsp:nvSpPr>
      <dsp:spPr>
        <a:xfrm>
          <a:off x="6760505" y="1453678"/>
          <a:ext cx="1519999" cy="7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FD569B-9D99-4B08-9890-3DB63492C325}">
      <dsp:nvSpPr>
        <dsp:cNvPr id="0" name=""/>
        <dsp:cNvSpPr/>
      </dsp:nvSpPr>
      <dsp:spPr>
        <a:xfrm>
          <a:off x="7552571" y="725779"/>
          <a:ext cx="1455868" cy="1455868"/>
        </a:xfrm>
        <a:prstGeom prst="ellipse">
          <a:avLst/>
        </a:prstGeom>
        <a:solidFill>
          <a:schemeClr val="accent1"/>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56496" tIns="56496" rIns="56496" bIns="56496" numCol="1" spcCol="1270" anchor="ctr" anchorCtr="0">
          <a:noAutofit/>
        </a:bodyPr>
        <a:lstStyle/>
        <a:p>
          <a:pPr marL="0" lvl="0" indent="0" algn="ctr" defTabSz="2667000">
            <a:lnSpc>
              <a:spcPct val="90000"/>
            </a:lnSpc>
            <a:spcBef>
              <a:spcPct val="0"/>
            </a:spcBef>
            <a:spcAft>
              <a:spcPct val="35000"/>
            </a:spcAft>
            <a:buNone/>
          </a:pPr>
          <a:r>
            <a:rPr lang="en-US" sz="6000" kern="1200" dirty="0"/>
            <a:t>3</a:t>
          </a:r>
        </a:p>
      </dsp:txBody>
      <dsp:txXfrm>
        <a:off x="7765778" y="938986"/>
        <a:ext cx="1029454" cy="1029454"/>
      </dsp:txXfrm>
    </dsp:sp>
    <dsp:sp modelId="{9008B0B5-8F11-4F8A-8E05-9BC8D1D9320B}">
      <dsp:nvSpPr>
        <dsp:cNvPr id="0" name=""/>
        <dsp:cNvSpPr/>
      </dsp:nvSpPr>
      <dsp:spPr>
        <a:xfrm>
          <a:off x="6760505" y="2347843"/>
          <a:ext cx="3039998" cy="1965600"/>
        </a:xfrm>
        <a:prstGeom prst="upArrowCallout">
          <a:avLst>
            <a:gd name="adj1" fmla="val 50000"/>
            <a:gd name="adj2" fmla="val 20000"/>
            <a:gd name="adj3" fmla="val 20000"/>
            <a:gd name="adj4" fmla="val 100000"/>
          </a:avLst>
        </a:prstGeom>
        <a:solidFill>
          <a:schemeClr val="accent1">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9798" tIns="165100" rIns="239798" bIns="165100" numCol="1" spcCol="1270" anchor="t" anchorCtr="0">
          <a:noAutofit/>
        </a:bodyPr>
        <a:lstStyle/>
        <a:p>
          <a:pPr marL="0" lvl="0" indent="0" algn="ctr" defTabSz="800100">
            <a:lnSpc>
              <a:spcPct val="90000"/>
            </a:lnSpc>
            <a:spcBef>
              <a:spcPct val="0"/>
            </a:spcBef>
            <a:spcAft>
              <a:spcPct val="35000"/>
            </a:spcAft>
            <a:buNone/>
          </a:pPr>
          <a:r>
            <a:rPr lang="fi-FI" sz="1800" b="0" kern="1200" noProof="0" dirty="0">
              <a:latin typeface="Aptos Display" panose="020B0004020202020204" pitchFamily="34" charset="0"/>
            </a:rPr>
            <a:t>Erityisopettajan antamaa erityisopetusta, ilman erityisen tuen päätöstä</a:t>
          </a:r>
        </a:p>
      </dsp:txBody>
      <dsp:txXfrm>
        <a:off x="6760505" y="2740963"/>
        <a:ext cx="3039998" cy="15724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0D7A2-4257-4D6B-B790-443ABB6AFAED}">
      <dsp:nvSpPr>
        <dsp:cNvPr id="0" name=""/>
        <dsp:cNvSpPr/>
      </dsp:nvSpPr>
      <dsp:spPr>
        <a:xfrm>
          <a:off x="1271618" y="1453538"/>
          <a:ext cx="1013332" cy="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322A4C-24EC-4C50-A2A9-D33ED199616F}">
      <dsp:nvSpPr>
        <dsp:cNvPr id="0" name=""/>
        <dsp:cNvSpPr/>
      </dsp:nvSpPr>
      <dsp:spPr>
        <a:xfrm>
          <a:off x="2345751" y="1368371"/>
          <a:ext cx="116533" cy="219035"/>
        </a:xfrm>
        <a:prstGeom prst="chevron">
          <a:avLst>
            <a:gd name="adj" fmla="val 9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04B8E7-3C9B-4F81-9C3E-D17B64893413}">
      <dsp:nvSpPr>
        <dsp:cNvPr id="0" name=""/>
        <dsp:cNvSpPr/>
      </dsp:nvSpPr>
      <dsp:spPr>
        <a:xfrm>
          <a:off x="619136" y="927758"/>
          <a:ext cx="1051632" cy="1051632"/>
        </a:xfrm>
        <a:prstGeom prst="ellipse">
          <a:avLst/>
        </a:prstGeom>
        <a:solidFill>
          <a:schemeClr val="accent4"/>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40809" tIns="40809" rIns="40809" bIns="40809" numCol="1" spcCol="1270" anchor="ctr" anchorCtr="0">
          <a:noAutofit/>
        </a:bodyPr>
        <a:lstStyle/>
        <a:p>
          <a:pPr marL="0" lvl="0" indent="0" algn="ctr" defTabSz="2044700">
            <a:lnSpc>
              <a:spcPct val="90000"/>
            </a:lnSpc>
            <a:spcBef>
              <a:spcPct val="0"/>
            </a:spcBef>
            <a:spcAft>
              <a:spcPct val="35000"/>
            </a:spcAft>
            <a:buNone/>
          </a:pPr>
          <a:r>
            <a:rPr lang="en-US" sz="4600" kern="1200"/>
            <a:t>1</a:t>
          </a:r>
        </a:p>
      </dsp:txBody>
      <dsp:txXfrm>
        <a:off x="773144" y="1081766"/>
        <a:ext cx="743616" cy="743616"/>
      </dsp:txXfrm>
    </dsp:sp>
    <dsp:sp modelId="{760BD6D0-5A4F-461C-9A08-6C43AE99A836}">
      <dsp:nvSpPr>
        <dsp:cNvPr id="0" name=""/>
        <dsp:cNvSpPr/>
      </dsp:nvSpPr>
      <dsp:spPr>
        <a:xfrm>
          <a:off x="5" y="2116072"/>
          <a:ext cx="2279999" cy="1965600"/>
        </a:xfrm>
        <a:prstGeom prst="upArrowCallout">
          <a:avLst>
            <a:gd name="adj1" fmla="val 50000"/>
            <a:gd name="adj2" fmla="val 20000"/>
            <a:gd name="adj3" fmla="val 20000"/>
            <a:gd name="adj4" fmla="val 100000"/>
          </a:avLst>
        </a:prstGeom>
        <a:solidFill>
          <a:schemeClr val="accent4">
            <a:lumMod val="40000"/>
            <a:lumOff val="6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49" tIns="165100" rIns="179849" bIns="165100" numCol="1" spcCol="1270" anchor="ctr" anchorCtr="0">
          <a:noAutofit/>
        </a:bodyPr>
        <a:lstStyle/>
        <a:p>
          <a:pPr marL="0" lvl="0" indent="0" algn="ctr" defTabSz="889000">
            <a:lnSpc>
              <a:spcPct val="90000"/>
            </a:lnSpc>
            <a:spcBef>
              <a:spcPct val="0"/>
            </a:spcBef>
            <a:spcAft>
              <a:spcPct val="35000"/>
            </a:spcAft>
            <a:buNone/>
          </a:pPr>
          <a:r>
            <a:rPr lang="fi-FI" sz="2000" kern="1200" dirty="0"/>
            <a:t>Oppimisen tuki ei ole riittävää</a:t>
          </a:r>
          <a:endParaRPr lang="en-US" sz="2000" b="1" kern="1200" dirty="0">
            <a:latin typeface="Aptos Display" panose="020B0004020202020204" pitchFamily="34" charset="0"/>
          </a:endParaRPr>
        </a:p>
      </dsp:txBody>
      <dsp:txXfrm>
        <a:off x="5" y="2509192"/>
        <a:ext cx="2279999" cy="1572480"/>
      </dsp:txXfrm>
    </dsp:sp>
    <dsp:sp modelId="{1BDAF8F5-13E7-4037-84C4-EF0B130FFB07}">
      <dsp:nvSpPr>
        <dsp:cNvPr id="0" name=""/>
        <dsp:cNvSpPr/>
      </dsp:nvSpPr>
      <dsp:spPr>
        <a:xfrm>
          <a:off x="2538285" y="1453678"/>
          <a:ext cx="2279999" cy="72"/>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3384F8-8706-4141-87E7-FFFF40BE04AC}">
      <dsp:nvSpPr>
        <dsp:cNvPr id="0" name=""/>
        <dsp:cNvSpPr/>
      </dsp:nvSpPr>
      <dsp:spPr>
        <a:xfrm>
          <a:off x="4879084" y="1368488"/>
          <a:ext cx="116533" cy="219151"/>
        </a:xfrm>
        <a:prstGeom prst="chevron">
          <a:avLst>
            <a:gd name="adj" fmla="val 9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8B9CBF-CA68-41E9-B65B-0BFA0917B1E5}">
      <dsp:nvSpPr>
        <dsp:cNvPr id="0" name=""/>
        <dsp:cNvSpPr/>
      </dsp:nvSpPr>
      <dsp:spPr>
        <a:xfrm>
          <a:off x="3142846" y="956775"/>
          <a:ext cx="1051632" cy="1051632"/>
        </a:xfrm>
        <a:prstGeom prst="ellipse">
          <a:avLst/>
        </a:prstGeom>
        <a:solidFill>
          <a:schemeClr val="accent3">
            <a:lumMod val="50000"/>
          </a:schemeClr>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40809" tIns="40809" rIns="40809" bIns="40809" numCol="1" spcCol="1270" anchor="ctr" anchorCtr="0">
          <a:noAutofit/>
        </a:bodyPr>
        <a:lstStyle/>
        <a:p>
          <a:pPr marL="0" lvl="0" indent="0" algn="ctr" defTabSz="2044700">
            <a:lnSpc>
              <a:spcPct val="90000"/>
            </a:lnSpc>
            <a:spcBef>
              <a:spcPct val="0"/>
            </a:spcBef>
            <a:spcAft>
              <a:spcPct val="35000"/>
            </a:spcAft>
            <a:buNone/>
          </a:pPr>
          <a:r>
            <a:rPr lang="en-US" sz="4600" kern="1200"/>
            <a:t>2</a:t>
          </a:r>
        </a:p>
      </dsp:txBody>
      <dsp:txXfrm>
        <a:off x="3296854" y="1110783"/>
        <a:ext cx="743616" cy="743616"/>
      </dsp:txXfrm>
    </dsp:sp>
    <dsp:sp modelId="{F5E55614-1039-4906-B5C8-12625BABD0C3}">
      <dsp:nvSpPr>
        <dsp:cNvPr id="0" name=""/>
        <dsp:cNvSpPr/>
      </dsp:nvSpPr>
      <dsp:spPr>
        <a:xfrm>
          <a:off x="2538285" y="2145269"/>
          <a:ext cx="2279999" cy="1965600"/>
        </a:xfrm>
        <a:prstGeom prst="upArrowCallout">
          <a:avLst>
            <a:gd name="adj1" fmla="val 50000"/>
            <a:gd name="adj2" fmla="val 20000"/>
            <a:gd name="adj3" fmla="val 20000"/>
            <a:gd name="adj4" fmla="val 100000"/>
          </a:avLst>
        </a:prstGeom>
        <a:solidFill>
          <a:schemeClr val="accent3">
            <a:lumMod val="40000"/>
            <a:lumOff val="6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49" tIns="165100" rIns="179849" bIns="165100" numCol="1" spcCol="1270" anchor="ctr" anchorCtr="0">
          <a:noAutofit/>
        </a:bodyPr>
        <a:lstStyle/>
        <a:p>
          <a:pPr marL="0" lvl="0" indent="0" algn="ctr" defTabSz="800100">
            <a:lnSpc>
              <a:spcPct val="90000"/>
            </a:lnSpc>
            <a:spcBef>
              <a:spcPct val="0"/>
            </a:spcBef>
            <a:spcAft>
              <a:spcPct val="35000"/>
            </a:spcAft>
            <a:buNone/>
          </a:pPr>
          <a:r>
            <a:rPr lang="fi-FI" sz="1800" kern="1200" dirty="0"/>
            <a:t>Erityisopettajan antamaa erityisopetusta</a:t>
          </a:r>
          <a:endParaRPr lang="en-US" sz="1800" b="1" kern="1200" dirty="0">
            <a:latin typeface="Aptos Display" panose="020B0004020202020204" pitchFamily="34" charset="0"/>
          </a:endParaRPr>
        </a:p>
      </dsp:txBody>
      <dsp:txXfrm>
        <a:off x="2538285" y="2538389"/>
        <a:ext cx="2279999" cy="1572480"/>
      </dsp:txXfrm>
    </dsp:sp>
    <dsp:sp modelId="{79DFDFBA-A3CB-4281-BFDF-7C12B8348434}">
      <dsp:nvSpPr>
        <dsp:cNvPr id="0" name=""/>
        <dsp:cNvSpPr/>
      </dsp:nvSpPr>
      <dsp:spPr>
        <a:xfrm>
          <a:off x="5071617" y="1453678"/>
          <a:ext cx="2279999" cy="7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245A5A-23E4-4FC3-AEC2-9F7D0C407ECC}">
      <dsp:nvSpPr>
        <dsp:cNvPr id="0" name=""/>
        <dsp:cNvSpPr/>
      </dsp:nvSpPr>
      <dsp:spPr>
        <a:xfrm>
          <a:off x="7412416" y="1368488"/>
          <a:ext cx="116533" cy="219151"/>
        </a:xfrm>
        <a:prstGeom prst="chevron">
          <a:avLst>
            <a:gd name="adj" fmla="val 9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FD569B-9D99-4B08-9890-3DB63492C325}">
      <dsp:nvSpPr>
        <dsp:cNvPr id="0" name=""/>
        <dsp:cNvSpPr/>
      </dsp:nvSpPr>
      <dsp:spPr>
        <a:xfrm>
          <a:off x="5685801" y="927897"/>
          <a:ext cx="1051632" cy="1051632"/>
        </a:xfrm>
        <a:prstGeom prst="ellipse">
          <a:avLst/>
        </a:prstGeom>
        <a:solidFill>
          <a:schemeClr val="accent1"/>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40809" tIns="40809" rIns="40809" bIns="40809" numCol="1" spcCol="1270" anchor="ctr" anchorCtr="0">
          <a:noAutofit/>
        </a:bodyPr>
        <a:lstStyle/>
        <a:p>
          <a:pPr marL="0" lvl="0" indent="0" algn="ctr" defTabSz="2044700">
            <a:lnSpc>
              <a:spcPct val="90000"/>
            </a:lnSpc>
            <a:spcBef>
              <a:spcPct val="0"/>
            </a:spcBef>
            <a:spcAft>
              <a:spcPct val="35000"/>
            </a:spcAft>
            <a:buNone/>
          </a:pPr>
          <a:r>
            <a:rPr lang="en-US" sz="4600" kern="1200" dirty="0"/>
            <a:t>3</a:t>
          </a:r>
        </a:p>
      </dsp:txBody>
      <dsp:txXfrm>
        <a:off x="5839809" y="1081905"/>
        <a:ext cx="743616" cy="743616"/>
      </dsp:txXfrm>
    </dsp:sp>
    <dsp:sp modelId="{9008B0B5-8F11-4F8A-8E05-9BC8D1D9320B}">
      <dsp:nvSpPr>
        <dsp:cNvPr id="0" name=""/>
        <dsp:cNvSpPr/>
      </dsp:nvSpPr>
      <dsp:spPr>
        <a:xfrm>
          <a:off x="5071617" y="2145269"/>
          <a:ext cx="2279999" cy="1965600"/>
        </a:xfrm>
        <a:prstGeom prst="upArrowCallout">
          <a:avLst>
            <a:gd name="adj1" fmla="val 50000"/>
            <a:gd name="adj2" fmla="val 20000"/>
            <a:gd name="adj3" fmla="val 20000"/>
            <a:gd name="adj4" fmla="val 100000"/>
          </a:avLst>
        </a:prstGeom>
        <a:solidFill>
          <a:schemeClr val="accent1">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49" tIns="165100" rIns="179849" bIns="165100" numCol="1" spcCol="1270" anchor="ctr" anchorCtr="0">
          <a:noAutofit/>
        </a:bodyPr>
        <a:lstStyle/>
        <a:p>
          <a:pPr marL="0" lvl="0" indent="0" algn="ctr" defTabSz="800100">
            <a:lnSpc>
              <a:spcPct val="90000"/>
            </a:lnSpc>
            <a:spcBef>
              <a:spcPct val="0"/>
            </a:spcBef>
            <a:spcAft>
              <a:spcPct val="35000"/>
            </a:spcAft>
            <a:buNone/>
          </a:pPr>
          <a:r>
            <a:rPr lang="fi-FI" sz="1800" kern="1200" dirty="0"/>
            <a:t>Erityisopettajan konsultaatioon perustuvaa opetusta ja ohjausta</a:t>
          </a:r>
          <a:endParaRPr lang="en-US" sz="1800" b="1" kern="1200" dirty="0">
            <a:latin typeface="Aptos Display" panose="020B0004020202020204" pitchFamily="34" charset="0"/>
          </a:endParaRPr>
        </a:p>
      </dsp:txBody>
      <dsp:txXfrm>
        <a:off x="5071617" y="2538389"/>
        <a:ext cx="2279999" cy="1572480"/>
      </dsp:txXfrm>
    </dsp:sp>
    <dsp:sp modelId="{AFD5FFDE-00E5-4C72-81A1-E1A0982AEDFB}">
      <dsp:nvSpPr>
        <dsp:cNvPr id="0" name=""/>
        <dsp:cNvSpPr/>
      </dsp:nvSpPr>
      <dsp:spPr>
        <a:xfrm>
          <a:off x="7604949" y="1453678"/>
          <a:ext cx="1139999" cy="72"/>
        </a:xfrm>
        <a:prstGeom prst="rect">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3A56E2-FDED-4988-A18F-AC8A6728200E}">
      <dsp:nvSpPr>
        <dsp:cNvPr id="0" name=""/>
        <dsp:cNvSpPr/>
      </dsp:nvSpPr>
      <dsp:spPr>
        <a:xfrm>
          <a:off x="8219133" y="927897"/>
          <a:ext cx="1051632" cy="1051632"/>
        </a:xfrm>
        <a:prstGeom prst="ellipse">
          <a:avLst/>
        </a:prstGeom>
        <a:solidFill>
          <a:srgbClr val="A02B93"/>
        </a:solidFill>
        <a:ln w="19050" cap="flat" cmpd="sng" algn="ctr">
          <a:no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40809" tIns="40809" rIns="40809" bIns="40809" numCol="1" spcCol="1270" anchor="ctr" anchorCtr="0">
          <a:noAutofit/>
        </a:bodyPr>
        <a:lstStyle/>
        <a:p>
          <a:pPr marL="0" lvl="0" indent="0" algn="ctr" defTabSz="2044700">
            <a:lnSpc>
              <a:spcPct val="90000"/>
            </a:lnSpc>
            <a:spcBef>
              <a:spcPct val="0"/>
            </a:spcBef>
            <a:spcAft>
              <a:spcPct val="35000"/>
            </a:spcAft>
            <a:buNone/>
          </a:pPr>
          <a:r>
            <a:rPr lang="fi-FI" sz="4600" kern="1200"/>
            <a:t>4</a:t>
          </a:r>
        </a:p>
      </dsp:txBody>
      <dsp:txXfrm>
        <a:off x="8373141" y="1081905"/>
        <a:ext cx="743616" cy="743616"/>
      </dsp:txXfrm>
    </dsp:sp>
    <dsp:sp modelId="{E7D1A01C-2491-4549-BC7A-86A211838FE9}">
      <dsp:nvSpPr>
        <dsp:cNvPr id="0" name=""/>
        <dsp:cNvSpPr/>
      </dsp:nvSpPr>
      <dsp:spPr>
        <a:xfrm>
          <a:off x="7604949" y="2145269"/>
          <a:ext cx="2279999" cy="1965600"/>
        </a:xfrm>
        <a:prstGeom prst="upArrowCallout">
          <a:avLst>
            <a:gd name="adj1" fmla="val 50000"/>
            <a:gd name="adj2" fmla="val 20000"/>
            <a:gd name="adj3" fmla="val 20000"/>
            <a:gd name="adj4" fmla="val 100000"/>
          </a:avLst>
        </a:prstGeom>
        <a:solidFill>
          <a:srgbClr val="CC66FF">
            <a:alpha val="89804"/>
          </a:srgb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9849" tIns="165100" rIns="179849" bIns="165100" numCol="1" spcCol="1270" anchor="ctr" anchorCtr="0">
          <a:noAutofit/>
        </a:bodyPr>
        <a:lstStyle/>
        <a:p>
          <a:pPr marL="0" lvl="0" indent="0" algn="ctr" defTabSz="800100">
            <a:lnSpc>
              <a:spcPct val="90000"/>
            </a:lnSpc>
            <a:spcBef>
              <a:spcPct val="0"/>
            </a:spcBef>
            <a:spcAft>
              <a:spcPct val="35000"/>
            </a:spcAft>
            <a:buNone/>
          </a:pPr>
          <a:r>
            <a:rPr lang="fi-FI" sz="1800" kern="1200" dirty="0"/>
            <a:t>Oikeus erityiseen tukeen myös työpaikalla järjestettävässä koulutuksessa</a:t>
          </a:r>
          <a:endParaRPr lang="en-US" sz="1800" b="1" kern="1200" dirty="0">
            <a:latin typeface="Aptos Display" panose="020B0004020202020204" pitchFamily="34" charset="0"/>
          </a:endParaRPr>
        </a:p>
      </dsp:txBody>
      <dsp:txXfrm>
        <a:off x="7604949" y="2538389"/>
        <a:ext cx="2279999" cy="1572480"/>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7B5FFBA-8C53-B1DC-DD21-1DDC12CD2B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28705EF0-AC56-4544-A300-2FF025454F2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49A128-5483-4B87-B776-B43DC53CE2C7}" type="datetimeFigureOut">
              <a:rPr lang="fi-FI" smtClean="0"/>
              <a:t>14.9.2026</a:t>
            </a:fld>
            <a:endParaRPr lang="fi-FI"/>
          </a:p>
        </p:txBody>
      </p:sp>
      <p:sp>
        <p:nvSpPr>
          <p:cNvPr id="4" name="Alatunnisteen paikkamerkki 3">
            <a:extLst>
              <a:ext uri="{FF2B5EF4-FFF2-40B4-BE49-F238E27FC236}">
                <a16:creationId xmlns:a16="http://schemas.microsoft.com/office/drawing/2014/main" id="{39F78460-8900-DCFF-F880-E6F6E9D575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B82C9319-1ABC-9369-CD16-78410751DC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F22D23-292F-4FAE-90DB-690806F46666}" type="slidenum">
              <a:rPr lang="fi-FI" smtClean="0"/>
              <a:t>‹#›</a:t>
            </a:fld>
            <a:endParaRPr lang="fi-FI"/>
          </a:p>
        </p:txBody>
      </p:sp>
    </p:spTree>
    <p:extLst>
      <p:ext uri="{BB962C8B-B14F-4D97-AF65-F5344CB8AC3E}">
        <p14:creationId xmlns:p14="http://schemas.microsoft.com/office/powerpoint/2010/main" val="6917856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CB0634-CE1E-4067-8114-139BF195450B}"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AEB21-C1B0-4421-86DF-011A1D408337}" type="slidenum">
              <a:rPr lang="fi-FI" smtClean="0"/>
              <a:t>‹#›</a:t>
            </a:fld>
            <a:endParaRPr lang="fi-FI"/>
          </a:p>
        </p:txBody>
      </p:sp>
    </p:spTree>
    <p:extLst>
      <p:ext uri="{BB962C8B-B14F-4D97-AF65-F5344CB8AC3E}">
        <p14:creationId xmlns:p14="http://schemas.microsoft.com/office/powerpoint/2010/main" val="1696759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90387-FF31-6A94-CA10-FB8765A812D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292FD81-4B6B-500B-6C47-AEE35C43C0DF}"/>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EA9A329D-C733-29F9-2C41-DC6D0BAC60AD}"/>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B372D799-19F8-DF8B-4CBA-C04CA2BC90F8}"/>
              </a:ext>
            </a:extLst>
          </p:cNvPr>
          <p:cNvSpPr>
            <a:spLocks noGrp="1"/>
          </p:cNvSpPr>
          <p:nvPr>
            <p:ph type="sldNum" sz="quarter" idx="5"/>
          </p:nvPr>
        </p:nvSpPr>
        <p:spPr/>
        <p:txBody>
          <a:bodyPr/>
          <a:lstStyle/>
          <a:p>
            <a:fld id="{5E870D84-013C-479D-BEBE-BAB6C027A051}" type="slidenum">
              <a:rPr lang="fi-FI" smtClean="0"/>
              <a:t>7</a:t>
            </a:fld>
            <a:endParaRPr lang="fi-FI"/>
          </a:p>
        </p:txBody>
      </p:sp>
    </p:spTree>
    <p:extLst>
      <p:ext uri="{BB962C8B-B14F-4D97-AF65-F5344CB8AC3E}">
        <p14:creationId xmlns:p14="http://schemas.microsoft.com/office/powerpoint/2010/main" val="706684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76CAB-3D9A-09C1-AF83-9A4D8B06F37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4357BCA-A0A6-10AD-6135-D01BE23D9051}"/>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836E2D5E-0AA9-E996-B6B0-475BD110F968}"/>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2591B82C-B2CC-36B4-7668-4D14DB7589C8}"/>
              </a:ext>
            </a:extLst>
          </p:cNvPr>
          <p:cNvSpPr>
            <a:spLocks noGrp="1"/>
          </p:cNvSpPr>
          <p:nvPr>
            <p:ph type="sldNum" sz="quarter" idx="5"/>
          </p:nvPr>
        </p:nvSpPr>
        <p:spPr/>
        <p:txBody>
          <a:bodyPr/>
          <a:lstStyle/>
          <a:p>
            <a:fld id="{5E870D84-013C-479D-BEBE-BAB6C027A051}" type="slidenum">
              <a:rPr lang="fi-FI" smtClean="0"/>
              <a:t>12</a:t>
            </a:fld>
            <a:endParaRPr lang="fi-FI"/>
          </a:p>
        </p:txBody>
      </p:sp>
    </p:spTree>
    <p:extLst>
      <p:ext uri="{BB962C8B-B14F-4D97-AF65-F5344CB8AC3E}">
        <p14:creationId xmlns:p14="http://schemas.microsoft.com/office/powerpoint/2010/main" val="3361477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8B6AEB21-C1B0-4421-86DF-011A1D408337}" type="slidenum">
              <a:rPr lang="fi-FI" smtClean="0"/>
              <a:t>16</a:t>
            </a:fld>
            <a:endParaRPr lang="fi-FI"/>
          </a:p>
        </p:txBody>
      </p:sp>
    </p:spTree>
    <p:extLst>
      <p:ext uri="{BB962C8B-B14F-4D97-AF65-F5344CB8AC3E}">
        <p14:creationId xmlns:p14="http://schemas.microsoft.com/office/powerpoint/2010/main" val="16543750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kpedu.fi/" TargetMode="External"/><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hyperlink" Target="https://www.youtube.com/@KpeduFI" TargetMode="External"/><Relationship Id="rId13" Type="http://schemas.openxmlformats.org/officeDocument/2006/relationships/image" Target="../media/image30.png"/><Relationship Id="rId3" Type="http://schemas.openxmlformats.org/officeDocument/2006/relationships/image" Target="../media/image24.svg"/><Relationship Id="rId7" Type="http://schemas.openxmlformats.org/officeDocument/2006/relationships/image" Target="../media/image26.svg"/><Relationship Id="rId12" Type="http://schemas.openxmlformats.org/officeDocument/2006/relationships/image" Target="../media/image29.svg"/><Relationship Id="rId2" Type="http://schemas.openxmlformats.org/officeDocument/2006/relationships/hyperlink" Target="https://www.instagram.com/kpedufi/" TargetMode="External"/><Relationship Id="rId1" Type="http://schemas.openxmlformats.org/officeDocument/2006/relationships/slideMaster" Target="../slideMasters/slideMaster1.xml"/><Relationship Id="rId6" Type="http://schemas.openxmlformats.org/officeDocument/2006/relationships/hyperlink" Target="https://www.linkedin.com/company/kpedu-keski-pohjanmaan-ammattiopisto/" TargetMode="External"/><Relationship Id="rId11" Type="http://schemas.openxmlformats.org/officeDocument/2006/relationships/image" Target="../media/image28.svg"/><Relationship Id="rId5" Type="http://schemas.openxmlformats.org/officeDocument/2006/relationships/image" Target="../media/image25.svg"/><Relationship Id="rId10" Type="http://schemas.openxmlformats.org/officeDocument/2006/relationships/hyperlink" Target="https://www.kpedu.fi/" TargetMode="External"/><Relationship Id="rId4" Type="http://schemas.openxmlformats.org/officeDocument/2006/relationships/hyperlink" Target="https://www.facebook.com/kpammattiopisto/" TargetMode="External"/><Relationship Id="rId9" Type="http://schemas.openxmlformats.org/officeDocument/2006/relationships/image" Target="../media/image27.sv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A5E6FE2A-7DA6-CC18-EDF6-792DA6273DEC}"/>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C6B4F934-22AF-48C2-5A7E-19D9FA3CEBBA}"/>
              </a:ext>
            </a:extLst>
          </p:cNvPr>
          <p:cNvSpPr>
            <a:spLocks noGrp="1"/>
          </p:cNvSpPr>
          <p:nvPr>
            <p:ph type="ctrTitle" hasCustomPrompt="1"/>
          </p:nvPr>
        </p:nvSpPr>
        <p:spPr>
          <a:xfrm>
            <a:off x="6170275" y="3658029"/>
            <a:ext cx="5125251" cy="1035704"/>
          </a:xfrm>
        </p:spPr>
        <p:txBody>
          <a:bodyPr anchor="b">
            <a:noAutofit/>
          </a:bodyPr>
          <a:lstStyle>
            <a:lvl1pPr algn="l">
              <a:defRPr sz="4000">
                <a:solidFill>
                  <a:schemeClr val="bg1"/>
                </a:solidFill>
              </a:defRPr>
            </a:lvl1pPr>
          </a:lstStyle>
          <a:p>
            <a:r>
              <a:rPr lang="fi-FI" dirty="0"/>
              <a:t>OTSIKKO</a:t>
            </a:r>
          </a:p>
        </p:txBody>
      </p:sp>
      <p:sp>
        <p:nvSpPr>
          <p:cNvPr id="3" name="Alaotsikko 2">
            <a:extLst>
              <a:ext uri="{FF2B5EF4-FFF2-40B4-BE49-F238E27FC236}">
                <a16:creationId xmlns:a16="http://schemas.microsoft.com/office/drawing/2014/main" id="{AC0AF695-81ED-0C32-92ED-CF8B82BD072B}"/>
              </a:ext>
            </a:extLst>
          </p:cNvPr>
          <p:cNvSpPr>
            <a:spLocks noGrp="1"/>
          </p:cNvSpPr>
          <p:nvPr>
            <p:ph type="subTitle" idx="1" hasCustomPrompt="1"/>
          </p:nvPr>
        </p:nvSpPr>
        <p:spPr>
          <a:xfrm>
            <a:off x="6170276" y="4693733"/>
            <a:ext cx="5125251" cy="8546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pic>
        <p:nvPicPr>
          <p:cNvPr id="11" name="Kuva 10" descr="Kpedun logo.">
            <a:hlinkClick r:id="rId3"/>
            <a:extLst>
              <a:ext uri="{FF2B5EF4-FFF2-40B4-BE49-F238E27FC236}">
                <a16:creationId xmlns:a16="http://schemas.microsoft.com/office/drawing/2014/main" id="{5B4B0282-E698-C4B0-2FD3-83CE42A4D63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6032122" y="2642173"/>
            <a:ext cx="2801509" cy="741983"/>
          </a:xfrm>
          <a:prstGeom prst="rect">
            <a:avLst/>
          </a:prstGeom>
        </p:spPr>
      </p:pic>
    </p:spTree>
    <p:extLst>
      <p:ext uri="{BB962C8B-B14F-4D97-AF65-F5344CB8AC3E}">
        <p14:creationId xmlns:p14="http://schemas.microsoft.com/office/powerpoint/2010/main" val="3133425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838200" y="260029"/>
            <a:ext cx="9681376"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0" y="1057523"/>
            <a:ext cx="10515600" cy="4455771"/>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spTree>
    <p:extLst>
      <p:ext uri="{BB962C8B-B14F-4D97-AF65-F5344CB8AC3E}">
        <p14:creationId xmlns:p14="http://schemas.microsoft.com/office/powerpoint/2010/main" val="152056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1748118" y="275931"/>
            <a:ext cx="8747604"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1748118" y="1113183"/>
            <a:ext cx="9605682" cy="5368299"/>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4" name="Kuva 3">
            <a:extLst>
              <a:ext uri="{FF2B5EF4-FFF2-40B4-BE49-F238E27FC236}">
                <a16:creationId xmlns:a16="http://schemas.microsoft.com/office/drawing/2014/main" id="{282D3EA7-0342-A8E3-D838-8E97590B31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622" b="14730"/>
          <a:stretch/>
        </p:blipFill>
        <p:spPr>
          <a:xfrm rot="5400000">
            <a:off x="-2771775" y="2771774"/>
            <a:ext cx="6858000" cy="1314451"/>
          </a:xfrm>
          <a:prstGeom prst="rect">
            <a:avLst/>
          </a:prstGeom>
        </p:spPr>
      </p:pic>
    </p:spTree>
    <p:extLst>
      <p:ext uri="{BB962C8B-B14F-4D97-AF65-F5344CB8AC3E}">
        <p14:creationId xmlns:p14="http://schemas.microsoft.com/office/powerpoint/2010/main" val="386691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0" y="1168843"/>
            <a:ext cx="10515600" cy="5052664"/>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12929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2824E0-3493-95C6-6C7A-E4F43DD8907B}"/>
              </a:ext>
            </a:extLst>
          </p:cNvPr>
          <p:cNvSpPr>
            <a:spLocks noGrp="1"/>
          </p:cNvSpPr>
          <p:nvPr>
            <p:ph type="title" hasCustomPrompt="1"/>
          </p:nvPr>
        </p:nvSpPr>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24C6AD0D-BA4A-1ADB-FD6B-7D3D6D7C010E}"/>
              </a:ext>
            </a:extLst>
          </p:cNvPr>
          <p:cNvSpPr>
            <a:spLocks noGrp="1"/>
          </p:cNvSpPr>
          <p:nvPr>
            <p:ph sz="half" idx="1"/>
          </p:nvPr>
        </p:nvSpPr>
        <p:spPr>
          <a:xfrm>
            <a:off x="838200" y="1113183"/>
            <a:ext cx="5181600" cy="444493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a:extLst>
              <a:ext uri="{FF2B5EF4-FFF2-40B4-BE49-F238E27FC236}">
                <a16:creationId xmlns:a16="http://schemas.microsoft.com/office/drawing/2014/main" id="{2CD9C6DD-B0A4-A35E-76ED-0B81218950F9}"/>
              </a:ext>
            </a:extLst>
          </p:cNvPr>
          <p:cNvSpPr>
            <a:spLocks noGrp="1"/>
          </p:cNvSpPr>
          <p:nvPr>
            <p:ph sz="half" idx="2"/>
          </p:nvPr>
        </p:nvSpPr>
        <p:spPr>
          <a:xfrm>
            <a:off x="6172200" y="1113183"/>
            <a:ext cx="5181600" cy="444493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D8B94EE5-0E4F-D5EC-ED00-B0ABF544A49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spTree>
    <p:extLst>
      <p:ext uri="{BB962C8B-B14F-4D97-AF65-F5344CB8AC3E}">
        <p14:creationId xmlns:p14="http://schemas.microsoft.com/office/powerpoint/2010/main" val="412985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A96992-70D2-6822-622E-52D4B4798C16}"/>
              </a:ext>
            </a:extLst>
          </p:cNvPr>
          <p:cNvSpPr>
            <a:spLocks noGrp="1"/>
          </p:cNvSpPr>
          <p:nvPr>
            <p:ph type="title" hasCustomPrompt="1"/>
          </p:nvPr>
        </p:nvSpPr>
        <p:spPr>
          <a:xfrm>
            <a:off x="839788" y="329507"/>
            <a:ext cx="9568469" cy="598581"/>
          </a:xfrm>
        </p:spPr>
        <p:txBody>
          <a:bodyPr/>
          <a:lstStyle>
            <a:lvl1pPr>
              <a:defRPr/>
            </a:lvl1pPr>
          </a:lstStyle>
          <a:p>
            <a:r>
              <a:rPr lang="fi-FI" dirty="0"/>
              <a:t>OTSIKKO</a:t>
            </a:r>
          </a:p>
        </p:txBody>
      </p:sp>
      <p:sp>
        <p:nvSpPr>
          <p:cNvPr id="3" name="Tekstin paikkamerkki 2">
            <a:extLst>
              <a:ext uri="{FF2B5EF4-FFF2-40B4-BE49-F238E27FC236}">
                <a16:creationId xmlns:a16="http://schemas.microsoft.com/office/drawing/2014/main" id="{A0659ECD-3437-9FD8-2E2F-B567D8C43F89}"/>
              </a:ext>
            </a:extLst>
          </p:cNvPr>
          <p:cNvSpPr>
            <a:spLocks noGrp="1"/>
          </p:cNvSpPr>
          <p:nvPr>
            <p:ph type="body" idx="1" hasCustomPrompt="1"/>
          </p:nvPr>
        </p:nvSpPr>
        <p:spPr>
          <a:xfrm>
            <a:off x="839788" y="1146196"/>
            <a:ext cx="5157787" cy="6974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Alaotsikko</a:t>
            </a:r>
          </a:p>
        </p:txBody>
      </p:sp>
      <p:sp>
        <p:nvSpPr>
          <p:cNvPr id="4" name="Sisällön paikkamerkki 3">
            <a:extLst>
              <a:ext uri="{FF2B5EF4-FFF2-40B4-BE49-F238E27FC236}">
                <a16:creationId xmlns:a16="http://schemas.microsoft.com/office/drawing/2014/main" id="{CFA2839A-76DD-3A23-F01D-080D2476E779}"/>
              </a:ext>
            </a:extLst>
          </p:cNvPr>
          <p:cNvSpPr>
            <a:spLocks noGrp="1"/>
          </p:cNvSpPr>
          <p:nvPr>
            <p:ph sz="half" idx="2"/>
          </p:nvPr>
        </p:nvSpPr>
        <p:spPr>
          <a:xfrm>
            <a:off x="839788" y="2061709"/>
            <a:ext cx="5157787" cy="347847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Tekstin paikkamerkki 4">
            <a:extLst>
              <a:ext uri="{FF2B5EF4-FFF2-40B4-BE49-F238E27FC236}">
                <a16:creationId xmlns:a16="http://schemas.microsoft.com/office/drawing/2014/main" id="{3C1F6327-C03E-FCF2-FA93-9D69348BEFA5}"/>
              </a:ext>
            </a:extLst>
          </p:cNvPr>
          <p:cNvSpPr>
            <a:spLocks noGrp="1"/>
          </p:cNvSpPr>
          <p:nvPr>
            <p:ph type="body" sz="quarter" idx="3" hasCustomPrompt="1"/>
          </p:nvPr>
        </p:nvSpPr>
        <p:spPr>
          <a:xfrm>
            <a:off x="6172200" y="1146196"/>
            <a:ext cx="5183188" cy="6974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Alaotsikko</a:t>
            </a:r>
          </a:p>
        </p:txBody>
      </p:sp>
      <p:sp>
        <p:nvSpPr>
          <p:cNvPr id="6" name="Sisällön paikkamerkki 5">
            <a:extLst>
              <a:ext uri="{FF2B5EF4-FFF2-40B4-BE49-F238E27FC236}">
                <a16:creationId xmlns:a16="http://schemas.microsoft.com/office/drawing/2014/main" id="{748F199A-3FA8-10B4-2653-077AEA9573A7}"/>
              </a:ext>
            </a:extLst>
          </p:cNvPr>
          <p:cNvSpPr>
            <a:spLocks noGrp="1"/>
          </p:cNvSpPr>
          <p:nvPr>
            <p:ph sz="quarter" idx="4"/>
          </p:nvPr>
        </p:nvSpPr>
        <p:spPr>
          <a:xfrm>
            <a:off x="6172200" y="2061709"/>
            <a:ext cx="5183188" cy="347847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09FC265-E905-CE3C-4C25-2D426C0AD31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spTree>
    <p:extLst>
      <p:ext uri="{BB962C8B-B14F-4D97-AF65-F5344CB8AC3E}">
        <p14:creationId xmlns:p14="http://schemas.microsoft.com/office/powerpoint/2010/main" val="2648865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tsikko ja sisältö 4">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838200" y="291833"/>
            <a:ext cx="9512299"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1" y="1121135"/>
            <a:ext cx="9512299" cy="4392160"/>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4" name="Kuva 3">
            <a:extLst>
              <a:ext uri="{FF2B5EF4-FFF2-40B4-BE49-F238E27FC236}">
                <a16:creationId xmlns:a16="http://schemas.microsoft.com/office/drawing/2014/main" id="{21FCB302-EE5A-4AF6-5346-550DCC1E4B9E}"/>
              </a:ext>
              <a:ext uri="{C183D7F6-B498-43B3-948B-1728B52AA6E4}">
                <adec:decorative xmlns:adec="http://schemas.microsoft.com/office/drawing/2017/decorative" val="1"/>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a:stretch/>
        </p:blipFill>
        <p:spPr>
          <a:xfrm>
            <a:off x="8955553" y="3178440"/>
            <a:ext cx="3236447" cy="3679560"/>
          </a:xfrm>
          <a:prstGeom prst="rect">
            <a:avLst/>
          </a:prstGeom>
        </p:spPr>
      </p:pic>
    </p:spTree>
    <p:extLst>
      <p:ext uri="{BB962C8B-B14F-4D97-AF65-F5344CB8AC3E}">
        <p14:creationId xmlns:p14="http://schemas.microsoft.com/office/powerpoint/2010/main" val="2045984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tsikko ja sisältö 5">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838199" y="260028"/>
            <a:ext cx="9489141"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0" y="1144989"/>
            <a:ext cx="9489141" cy="4368306"/>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4" name="Kuva 3">
            <a:extLst>
              <a:ext uri="{FF2B5EF4-FFF2-40B4-BE49-F238E27FC236}">
                <a16:creationId xmlns:a16="http://schemas.microsoft.com/office/drawing/2014/main" id="{6B33AF7D-301D-7AB1-D887-6BE189D4F72B}"/>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6964"/>
          <a:stretch/>
        </p:blipFill>
        <p:spPr>
          <a:xfrm>
            <a:off x="9840043" y="3366582"/>
            <a:ext cx="2258539" cy="3491418"/>
          </a:xfrm>
          <a:prstGeom prst="rect">
            <a:avLst/>
          </a:prstGeom>
        </p:spPr>
      </p:pic>
    </p:spTree>
    <p:extLst>
      <p:ext uri="{BB962C8B-B14F-4D97-AF65-F5344CB8AC3E}">
        <p14:creationId xmlns:p14="http://schemas.microsoft.com/office/powerpoint/2010/main" val="3859100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tsikko ja sisältö 6">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838201" y="252077"/>
            <a:ext cx="9640986"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1" y="1121135"/>
            <a:ext cx="9640986" cy="4392160"/>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11" name="Kuva 10">
            <a:extLst>
              <a:ext uri="{FF2B5EF4-FFF2-40B4-BE49-F238E27FC236}">
                <a16:creationId xmlns:a16="http://schemas.microsoft.com/office/drawing/2014/main" id="{03B43456-31C8-E6AD-60DC-291F0CB1FF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r="9195" b="2508"/>
          <a:stretch/>
        </p:blipFill>
        <p:spPr>
          <a:xfrm>
            <a:off x="9766564" y="3391154"/>
            <a:ext cx="2425436" cy="3466846"/>
          </a:xfrm>
          <a:prstGeom prst="rect">
            <a:avLst/>
          </a:prstGeom>
        </p:spPr>
      </p:pic>
    </p:spTree>
    <p:extLst>
      <p:ext uri="{BB962C8B-B14F-4D97-AF65-F5344CB8AC3E}">
        <p14:creationId xmlns:p14="http://schemas.microsoft.com/office/powerpoint/2010/main" val="1982453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Otsikko ja sisältö 7">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838200" y="260029"/>
            <a:ext cx="9550400"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0" y="1089329"/>
            <a:ext cx="9550400" cy="4423965"/>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8" name="Kuva 7">
            <a:extLst>
              <a:ext uri="{FF2B5EF4-FFF2-40B4-BE49-F238E27FC236}">
                <a16:creationId xmlns:a16="http://schemas.microsoft.com/office/drawing/2014/main" id="{8F87AC58-44FF-DCEE-8196-73A788DCDC2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r="2813"/>
          <a:stretch/>
        </p:blipFill>
        <p:spPr>
          <a:xfrm>
            <a:off x="9715500" y="3181612"/>
            <a:ext cx="2476500" cy="3676388"/>
          </a:xfrm>
          <a:prstGeom prst="rect">
            <a:avLst/>
          </a:prstGeom>
        </p:spPr>
      </p:pic>
    </p:spTree>
    <p:extLst>
      <p:ext uri="{BB962C8B-B14F-4D97-AF65-F5344CB8AC3E}">
        <p14:creationId xmlns:p14="http://schemas.microsoft.com/office/powerpoint/2010/main" val="1405366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ja sisältö 8">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0" y="1168842"/>
            <a:ext cx="10515600" cy="2301871"/>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Sisällön paikkamerkki 2">
            <a:extLst>
              <a:ext uri="{FF2B5EF4-FFF2-40B4-BE49-F238E27FC236}">
                <a16:creationId xmlns:a16="http://schemas.microsoft.com/office/drawing/2014/main" id="{31AF681A-5C20-0E77-35DC-090DD52A18DB}"/>
              </a:ext>
            </a:extLst>
          </p:cNvPr>
          <p:cNvSpPr>
            <a:spLocks noGrp="1"/>
          </p:cNvSpPr>
          <p:nvPr>
            <p:ph idx="10"/>
          </p:nvPr>
        </p:nvSpPr>
        <p:spPr>
          <a:xfrm>
            <a:off x="2662518" y="3619277"/>
            <a:ext cx="8691282" cy="1896938"/>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4" name="Kuva 3">
            <a:extLst>
              <a:ext uri="{FF2B5EF4-FFF2-40B4-BE49-F238E27FC236}">
                <a16:creationId xmlns:a16="http://schemas.microsoft.com/office/drawing/2014/main" id="{F398A036-DBCE-97B8-A824-148FC1BCE9E2}"/>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 contrast="10000"/>
                    </a14:imgEffect>
                  </a14:imgLayer>
                </a14:imgProps>
              </a:ext>
              <a:ext uri="{28A0092B-C50C-407E-A947-70E740481C1C}">
                <a14:useLocalDpi xmlns:a14="http://schemas.microsoft.com/office/drawing/2010/main" val="0"/>
              </a:ext>
            </a:extLst>
          </a:blip>
          <a:stretch>
            <a:fillRect/>
          </a:stretch>
        </p:blipFill>
        <p:spPr>
          <a:xfrm>
            <a:off x="0" y="3619276"/>
            <a:ext cx="2752344" cy="3238725"/>
          </a:xfrm>
          <a:prstGeom prst="rect">
            <a:avLst/>
          </a:prstGeom>
        </p:spPr>
      </p:pic>
    </p:spTree>
    <p:extLst>
      <p:ext uri="{BB962C8B-B14F-4D97-AF65-F5344CB8AC3E}">
        <p14:creationId xmlns:p14="http://schemas.microsoft.com/office/powerpoint/2010/main" val="3988844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9">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0" y="1159098"/>
            <a:ext cx="10515600" cy="2311615"/>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Sisällön paikkamerkki 2">
            <a:extLst>
              <a:ext uri="{FF2B5EF4-FFF2-40B4-BE49-F238E27FC236}">
                <a16:creationId xmlns:a16="http://schemas.microsoft.com/office/drawing/2014/main" id="{31AF681A-5C20-0E77-35DC-090DD52A18DB}"/>
              </a:ext>
            </a:extLst>
          </p:cNvPr>
          <p:cNvSpPr>
            <a:spLocks noGrp="1"/>
          </p:cNvSpPr>
          <p:nvPr>
            <p:ph idx="10"/>
          </p:nvPr>
        </p:nvSpPr>
        <p:spPr>
          <a:xfrm>
            <a:off x="2662518" y="3619277"/>
            <a:ext cx="8691282" cy="1896938"/>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7" name="Kuva 6">
            <a:extLst>
              <a:ext uri="{FF2B5EF4-FFF2-40B4-BE49-F238E27FC236}">
                <a16:creationId xmlns:a16="http://schemas.microsoft.com/office/drawing/2014/main" id="{0A7C8A72-E610-8B5A-1C94-3D2E53D6FE3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b="20555"/>
          <a:stretch/>
        </p:blipFill>
        <p:spPr>
          <a:xfrm>
            <a:off x="0" y="3356937"/>
            <a:ext cx="3147802" cy="3501064"/>
          </a:xfrm>
          <a:prstGeom prst="rect">
            <a:avLst/>
          </a:prstGeom>
        </p:spPr>
      </p:pic>
    </p:spTree>
    <p:extLst>
      <p:ext uri="{BB962C8B-B14F-4D97-AF65-F5344CB8AC3E}">
        <p14:creationId xmlns:p14="http://schemas.microsoft.com/office/powerpoint/2010/main" val="1563516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10">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8AA0DA00-30C7-EB79-3A55-7D131BD5C61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712" r="5116"/>
          <a:stretch/>
        </p:blipFill>
        <p:spPr>
          <a:xfrm>
            <a:off x="0" y="0"/>
            <a:ext cx="4078514" cy="6858000"/>
          </a:xfrm>
          <a:prstGeom prst="rect">
            <a:avLst/>
          </a:prstGeom>
        </p:spPr>
      </p:pic>
      <p:pic>
        <p:nvPicPr>
          <p:cNvPr id="6" name="Kuva 5">
            <a:extLst>
              <a:ext uri="{FF2B5EF4-FFF2-40B4-BE49-F238E27FC236}">
                <a16:creationId xmlns:a16="http://schemas.microsoft.com/office/drawing/2014/main" id="{98B48233-3000-92C4-F708-542F35EDA0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1" r="24033"/>
          <a:stretch/>
        </p:blipFill>
        <p:spPr>
          <a:xfrm>
            <a:off x="3310778" y="0"/>
            <a:ext cx="7052422" cy="6858000"/>
          </a:xfrm>
          <a:prstGeom prst="rect">
            <a:avLst/>
          </a:prstGeom>
        </p:spPr>
      </p:pic>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4078513" y="299785"/>
            <a:ext cx="6433111"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4078513" y="1186693"/>
            <a:ext cx="7441133" cy="5294790"/>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2486661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Otsikko ja sisältö 11">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F7F6B146-0890-13F8-07E4-9D02AD3B35D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7181" t="12250" r="8430"/>
          <a:stretch/>
        </p:blipFill>
        <p:spPr>
          <a:xfrm>
            <a:off x="0" y="0"/>
            <a:ext cx="4221040" cy="6858000"/>
          </a:xfrm>
          <a:prstGeom prst="rect">
            <a:avLst/>
          </a:prstGeom>
        </p:spPr>
      </p:pic>
      <p:pic>
        <p:nvPicPr>
          <p:cNvPr id="6" name="Kuva 5">
            <a:extLst>
              <a:ext uri="{FF2B5EF4-FFF2-40B4-BE49-F238E27FC236}">
                <a16:creationId xmlns:a16="http://schemas.microsoft.com/office/drawing/2014/main" id="{98B48233-3000-92C4-F708-542F35EDA0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1" r="24033"/>
          <a:stretch/>
        </p:blipFill>
        <p:spPr>
          <a:xfrm>
            <a:off x="3310778" y="0"/>
            <a:ext cx="7052422" cy="6858000"/>
          </a:xfrm>
          <a:prstGeom prst="rect">
            <a:avLst/>
          </a:prstGeom>
        </p:spPr>
      </p:pic>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4078513" y="376518"/>
            <a:ext cx="6456965"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4078513" y="1176793"/>
            <a:ext cx="7441133" cy="5304689"/>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3009607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Otsikko ja sisältö 12">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B50934E3-8879-6E2C-9CA6-99FC1EE5A47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17504"/>
          <a:stretch/>
        </p:blipFill>
        <p:spPr>
          <a:xfrm>
            <a:off x="7927831" y="0"/>
            <a:ext cx="4264169" cy="6858000"/>
          </a:xfrm>
          <a:prstGeom prst="rect">
            <a:avLst/>
          </a:prstGeom>
        </p:spPr>
      </p:pic>
      <p:pic>
        <p:nvPicPr>
          <p:cNvPr id="4" name="Kuva 3">
            <a:extLst>
              <a:ext uri="{FF2B5EF4-FFF2-40B4-BE49-F238E27FC236}">
                <a16:creationId xmlns:a16="http://schemas.microsoft.com/office/drawing/2014/main" id="{50475B87-416C-2817-1A0D-B5DB82D3987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r="19556"/>
          <a:stretch/>
        </p:blipFill>
        <p:spPr>
          <a:xfrm rot="10800000">
            <a:off x="1516276" y="0"/>
            <a:ext cx="7468152" cy="6858000"/>
          </a:xfrm>
          <a:prstGeom prst="rect">
            <a:avLst/>
          </a:prstGeom>
        </p:spPr>
      </p:pic>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555812" y="376518"/>
            <a:ext cx="7602068"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555812" y="1232453"/>
            <a:ext cx="7602069" cy="5249030"/>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3858292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Otsikko ja sisältö 13">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7D29D33-E7C7-58B5-BAC7-86FE4EDD1A9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7887" r="9270"/>
          <a:stretch/>
        </p:blipFill>
        <p:spPr>
          <a:xfrm>
            <a:off x="8312726" y="0"/>
            <a:ext cx="3879273" cy="6858000"/>
          </a:xfrm>
          <a:prstGeom prst="rect">
            <a:avLst/>
          </a:prstGeom>
        </p:spPr>
      </p:pic>
      <p:pic>
        <p:nvPicPr>
          <p:cNvPr id="4" name="Kuva 3">
            <a:extLst>
              <a:ext uri="{FF2B5EF4-FFF2-40B4-BE49-F238E27FC236}">
                <a16:creationId xmlns:a16="http://schemas.microsoft.com/office/drawing/2014/main" id="{50475B87-416C-2817-1A0D-B5DB82D3987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r="19556"/>
          <a:stretch/>
        </p:blipFill>
        <p:spPr>
          <a:xfrm rot="10800000">
            <a:off x="1563984" y="0"/>
            <a:ext cx="7468152" cy="6858000"/>
          </a:xfrm>
          <a:prstGeom prst="rect">
            <a:avLst/>
          </a:prstGeom>
        </p:spPr>
      </p:pic>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555813" y="376518"/>
            <a:ext cx="7602068"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555812" y="1208599"/>
            <a:ext cx="7602069" cy="5272884"/>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457989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äliotsikko 1">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B3392A07-B238-301E-E894-29A0AF654E0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b="6650"/>
          <a:stretch/>
        </p:blipFill>
        <p:spPr>
          <a:xfrm>
            <a:off x="-155041" y="-1"/>
            <a:ext cx="8210470" cy="6858001"/>
          </a:xfrm>
          <a:prstGeom prst="rect">
            <a:avLst/>
          </a:prstGeom>
        </p:spPr>
      </p:pic>
      <p:pic>
        <p:nvPicPr>
          <p:cNvPr id="4" name="Kuva 3">
            <a:extLst>
              <a:ext uri="{FF2B5EF4-FFF2-40B4-BE49-F238E27FC236}">
                <a16:creationId xmlns:a16="http://schemas.microsoft.com/office/drawing/2014/main" id="{52634211-01AD-C7FA-B25E-3AB801FDE87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1" r="57566"/>
          <a:stretch/>
        </p:blipFill>
        <p:spPr>
          <a:xfrm>
            <a:off x="6329750" y="0"/>
            <a:ext cx="3939346" cy="6858000"/>
          </a:xfrm>
          <a:prstGeom prst="rect">
            <a:avLst/>
          </a:prstGeom>
        </p:spPr>
      </p:pic>
      <p:sp>
        <p:nvSpPr>
          <p:cNvPr id="2" name="Otsikko 1">
            <a:extLst>
              <a:ext uri="{FF2B5EF4-FFF2-40B4-BE49-F238E27FC236}">
                <a16:creationId xmlns:a16="http://schemas.microsoft.com/office/drawing/2014/main" id="{D2750C42-BE4F-2CB4-7FB5-F41FFF4A0AF0}"/>
              </a:ext>
            </a:extLst>
          </p:cNvPr>
          <p:cNvSpPr>
            <a:spLocks noGrp="1"/>
          </p:cNvSpPr>
          <p:nvPr>
            <p:ph type="ctrTitle" hasCustomPrompt="1"/>
          </p:nvPr>
        </p:nvSpPr>
        <p:spPr>
          <a:xfrm>
            <a:off x="7402288" y="3877787"/>
            <a:ext cx="3939346" cy="1035704"/>
          </a:xfrm>
        </p:spPr>
        <p:txBody>
          <a:bodyPr anchor="b">
            <a:noAutofit/>
          </a:bodyPr>
          <a:lstStyle>
            <a:lvl1pPr algn="l">
              <a:defRPr sz="4000">
                <a:solidFill>
                  <a:schemeClr val="tx2"/>
                </a:solidFill>
              </a:defRPr>
            </a:lvl1pPr>
          </a:lstStyle>
          <a:p>
            <a:r>
              <a:rPr lang="fi-FI" dirty="0"/>
              <a:t>OTSIKKO</a:t>
            </a:r>
          </a:p>
        </p:txBody>
      </p:sp>
      <p:sp>
        <p:nvSpPr>
          <p:cNvPr id="24" name="Alaotsikko 2">
            <a:extLst>
              <a:ext uri="{FF2B5EF4-FFF2-40B4-BE49-F238E27FC236}">
                <a16:creationId xmlns:a16="http://schemas.microsoft.com/office/drawing/2014/main" id="{EB5F23B6-3D2C-1774-D36A-A9772F33E633}"/>
              </a:ext>
            </a:extLst>
          </p:cNvPr>
          <p:cNvSpPr>
            <a:spLocks noGrp="1"/>
          </p:cNvSpPr>
          <p:nvPr>
            <p:ph type="subTitle" idx="11" hasCustomPrompt="1"/>
          </p:nvPr>
        </p:nvSpPr>
        <p:spPr>
          <a:xfrm>
            <a:off x="7402287" y="4913492"/>
            <a:ext cx="3939346" cy="85469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Tree>
    <p:extLst>
      <p:ext uri="{BB962C8B-B14F-4D97-AF65-F5344CB8AC3E}">
        <p14:creationId xmlns:p14="http://schemas.microsoft.com/office/powerpoint/2010/main" val="1886451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äliotsikko 2">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45678AA-EE25-B3F4-BBC2-FB05B6367E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3019"/>
          <a:stretch/>
        </p:blipFill>
        <p:spPr>
          <a:xfrm>
            <a:off x="0" y="0"/>
            <a:ext cx="7402286" cy="6858000"/>
          </a:xfrm>
          <a:prstGeom prst="rect">
            <a:avLst/>
          </a:prstGeom>
        </p:spPr>
      </p:pic>
      <p:pic>
        <p:nvPicPr>
          <p:cNvPr id="4" name="Kuva 3">
            <a:extLst>
              <a:ext uri="{FF2B5EF4-FFF2-40B4-BE49-F238E27FC236}">
                <a16:creationId xmlns:a16="http://schemas.microsoft.com/office/drawing/2014/main" id="{52634211-01AD-C7FA-B25E-3AB801FDE871}"/>
              </a:ext>
              <a:ext uri="{C183D7F6-B498-43B3-948B-1728B52AA6E4}">
                <adec:decorative xmlns:adec="http://schemas.microsoft.com/office/drawing/2017/decorative" val="1"/>
              </a:ext>
            </a:extLst>
          </p:cNvPr>
          <p:cNvPicPr/>
          <p:nvPr userDrawn="1"/>
        </p:nvPicPr>
        <p:blipFill>
          <a:blip>
            <a:extLst>
              <a:ext uri="{96DAC541-7B7A-43D3-8B79-37D633B846F1}">
                <asvg:svgBlip xmlns:asvg="http://schemas.microsoft.com/office/drawing/2016/SVG/main" r:embed="rId3"/>
              </a:ext>
            </a:extLst>
          </a:blip>
          <a:srcRect l="1" r="57566"/>
          <a:stretch/>
        </p:blipFill>
        <p:spPr>
          <a:xfrm>
            <a:off x="6329750" y="0"/>
            <a:ext cx="3939346" cy="6858000"/>
          </a:xfrm>
          <a:prstGeom prst="rect">
            <a:avLst/>
          </a:prstGeom>
        </p:spPr>
      </p:pic>
      <p:sp>
        <p:nvSpPr>
          <p:cNvPr id="2" name="Otsikko 1">
            <a:extLst>
              <a:ext uri="{FF2B5EF4-FFF2-40B4-BE49-F238E27FC236}">
                <a16:creationId xmlns:a16="http://schemas.microsoft.com/office/drawing/2014/main" id="{6FFF9F49-46F2-E3EF-D459-FAB70E5A773A}"/>
              </a:ext>
            </a:extLst>
          </p:cNvPr>
          <p:cNvSpPr>
            <a:spLocks noGrp="1"/>
          </p:cNvSpPr>
          <p:nvPr>
            <p:ph type="ctrTitle" hasCustomPrompt="1"/>
          </p:nvPr>
        </p:nvSpPr>
        <p:spPr>
          <a:xfrm>
            <a:off x="7402288" y="3877787"/>
            <a:ext cx="3939346" cy="1035704"/>
          </a:xfrm>
        </p:spPr>
        <p:txBody>
          <a:bodyPr anchor="b">
            <a:noAutofit/>
          </a:bodyPr>
          <a:lstStyle>
            <a:lvl1pPr algn="l">
              <a:defRPr sz="4000">
                <a:solidFill>
                  <a:schemeClr val="tx2"/>
                </a:solidFill>
              </a:defRPr>
            </a:lvl1pPr>
          </a:lstStyle>
          <a:p>
            <a:r>
              <a:rPr lang="fi-FI" dirty="0"/>
              <a:t>OTSIKKO</a:t>
            </a:r>
          </a:p>
        </p:txBody>
      </p:sp>
      <p:sp>
        <p:nvSpPr>
          <p:cNvPr id="24" name="Alaotsikko 2">
            <a:extLst>
              <a:ext uri="{FF2B5EF4-FFF2-40B4-BE49-F238E27FC236}">
                <a16:creationId xmlns:a16="http://schemas.microsoft.com/office/drawing/2014/main" id="{EB5F23B6-3D2C-1774-D36A-A9772F33E633}"/>
              </a:ext>
            </a:extLst>
          </p:cNvPr>
          <p:cNvSpPr>
            <a:spLocks noGrp="1"/>
          </p:cNvSpPr>
          <p:nvPr>
            <p:ph type="subTitle" idx="11" hasCustomPrompt="1"/>
          </p:nvPr>
        </p:nvSpPr>
        <p:spPr>
          <a:xfrm>
            <a:off x="7402287" y="4913492"/>
            <a:ext cx="3939346" cy="85469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Tree>
    <p:extLst>
      <p:ext uri="{BB962C8B-B14F-4D97-AF65-F5344CB8AC3E}">
        <p14:creationId xmlns:p14="http://schemas.microsoft.com/office/powerpoint/2010/main" val="3961160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äliotsikko 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AA212F9A-E65D-DCF5-E412-9B665B8F5E9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3956"/>
          <a:stretch/>
        </p:blipFill>
        <p:spPr>
          <a:xfrm>
            <a:off x="0" y="0"/>
            <a:ext cx="7599136" cy="6858000"/>
          </a:xfrm>
          <a:prstGeom prst="rect">
            <a:avLst/>
          </a:prstGeom>
        </p:spPr>
      </p:pic>
      <p:pic>
        <p:nvPicPr>
          <p:cNvPr id="4" name="Kuva 3">
            <a:extLst>
              <a:ext uri="{FF2B5EF4-FFF2-40B4-BE49-F238E27FC236}">
                <a16:creationId xmlns:a16="http://schemas.microsoft.com/office/drawing/2014/main" id="{52634211-01AD-C7FA-B25E-3AB801FDE87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1" r="57566"/>
          <a:stretch/>
        </p:blipFill>
        <p:spPr>
          <a:xfrm>
            <a:off x="6329750" y="0"/>
            <a:ext cx="3939346" cy="6858000"/>
          </a:xfrm>
          <a:prstGeom prst="rect">
            <a:avLst/>
          </a:prstGeom>
        </p:spPr>
      </p:pic>
      <p:sp>
        <p:nvSpPr>
          <p:cNvPr id="2" name="Otsikko 1">
            <a:extLst>
              <a:ext uri="{FF2B5EF4-FFF2-40B4-BE49-F238E27FC236}">
                <a16:creationId xmlns:a16="http://schemas.microsoft.com/office/drawing/2014/main" id="{574FC0F2-B8E8-911D-0242-4259EF28FDA8}"/>
              </a:ext>
            </a:extLst>
          </p:cNvPr>
          <p:cNvSpPr>
            <a:spLocks noGrp="1"/>
          </p:cNvSpPr>
          <p:nvPr>
            <p:ph type="ctrTitle" hasCustomPrompt="1"/>
          </p:nvPr>
        </p:nvSpPr>
        <p:spPr>
          <a:xfrm>
            <a:off x="7402288" y="3877787"/>
            <a:ext cx="3939346" cy="1035704"/>
          </a:xfrm>
        </p:spPr>
        <p:txBody>
          <a:bodyPr anchor="b">
            <a:noAutofit/>
          </a:bodyPr>
          <a:lstStyle>
            <a:lvl1pPr algn="l">
              <a:defRPr sz="4000">
                <a:solidFill>
                  <a:schemeClr val="tx2"/>
                </a:solidFill>
              </a:defRPr>
            </a:lvl1pPr>
          </a:lstStyle>
          <a:p>
            <a:r>
              <a:rPr lang="fi-FI" dirty="0"/>
              <a:t>OTSIKKO</a:t>
            </a:r>
          </a:p>
        </p:txBody>
      </p:sp>
      <p:sp>
        <p:nvSpPr>
          <p:cNvPr id="24" name="Alaotsikko 2">
            <a:extLst>
              <a:ext uri="{FF2B5EF4-FFF2-40B4-BE49-F238E27FC236}">
                <a16:creationId xmlns:a16="http://schemas.microsoft.com/office/drawing/2014/main" id="{EB5F23B6-3D2C-1774-D36A-A9772F33E633}"/>
              </a:ext>
            </a:extLst>
          </p:cNvPr>
          <p:cNvSpPr>
            <a:spLocks noGrp="1"/>
          </p:cNvSpPr>
          <p:nvPr>
            <p:ph type="subTitle" idx="11" hasCustomPrompt="1"/>
          </p:nvPr>
        </p:nvSpPr>
        <p:spPr>
          <a:xfrm>
            <a:off x="7402287" y="4913492"/>
            <a:ext cx="3939346" cy="85469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Tree>
    <p:extLst>
      <p:ext uri="{BB962C8B-B14F-4D97-AF65-F5344CB8AC3E}">
        <p14:creationId xmlns:p14="http://schemas.microsoft.com/office/powerpoint/2010/main" val="1011542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äliotsikko 4">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900526D-5EF0-A9A7-76A0-9D8C8D05E3D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6053" t="10250" b="6023"/>
          <a:stretch/>
        </p:blipFill>
        <p:spPr>
          <a:xfrm>
            <a:off x="0" y="0"/>
            <a:ext cx="7402286" cy="6858000"/>
          </a:xfrm>
          <a:prstGeom prst="rect">
            <a:avLst/>
          </a:prstGeom>
        </p:spPr>
      </p:pic>
      <p:pic>
        <p:nvPicPr>
          <p:cNvPr id="4" name="Kuva 3">
            <a:extLst>
              <a:ext uri="{FF2B5EF4-FFF2-40B4-BE49-F238E27FC236}">
                <a16:creationId xmlns:a16="http://schemas.microsoft.com/office/drawing/2014/main" id="{52634211-01AD-C7FA-B25E-3AB801FDE87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1" r="57566"/>
          <a:stretch/>
        </p:blipFill>
        <p:spPr>
          <a:xfrm>
            <a:off x="6329750" y="0"/>
            <a:ext cx="3939346" cy="6858000"/>
          </a:xfrm>
          <a:prstGeom prst="rect">
            <a:avLst/>
          </a:prstGeom>
        </p:spPr>
      </p:pic>
      <p:sp>
        <p:nvSpPr>
          <p:cNvPr id="2" name="Otsikko 1">
            <a:extLst>
              <a:ext uri="{FF2B5EF4-FFF2-40B4-BE49-F238E27FC236}">
                <a16:creationId xmlns:a16="http://schemas.microsoft.com/office/drawing/2014/main" id="{0EC61488-0E7D-9D29-9D10-16F75E67E77A}"/>
              </a:ext>
            </a:extLst>
          </p:cNvPr>
          <p:cNvSpPr>
            <a:spLocks noGrp="1"/>
          </p:cNvSpPr>
          <p:nvPr>
            <p:ph type="ctrTitle" hasCustomPrompt="1"/>
          </p:nvPr>
        </p:nvSpPr>
        <p:spPr>
          <a:xfrm>
            <a:off x="7402288" y="3877787"/>
            <a:ext cx="3939346" cy="1035704"/>
          </a:xfrm>
        </p:spPr>
        <p:txBody>
          <a:bodyPr anchor="b">
            <a:noAutofit/>
          </a:bodyPr>
          <a:lstStyle>
            <a:lvl1pPr algn="l">
              <a:defRPr sz="4000">
                <a:solidFill>
                  <a:schemeClr val="tx2"/>
                </a:solidFill>
              </a:defRPr>
            </a:lvl1pPr>
          </a:lstStyle>
          <a:p>
            <a:r>
              <a:rPr lang="fi-FI" dirty="0"/>
              <a:t>OTSIKKO</a:t>
            </a:r>
          </a:p>
        </p:txBody>
      </p:sp>
      <p:sp>
        <p:nvSpPr>
          <p:cNvPr id="24" name="Alaotsikko 2">
            <a:extLst>
              <a:ext uri="{FF2B5EF4-FFF2-40B4-BE49-F238E27FC236}">
                <a16:creationId xmlns:a16="http://schemas.microsoft.com/office/drawing/2014/main" id="{EB5F23B6-3D2C-1774-D36A-A9772F33E633}"/>
              </a:ext>
            </a:extLst>
          </p:cNvPr>
          <p:cNvSpPr>
            <a:spLocks noGrp="1"/>
          </p:cNvSpPr>
          <p:nvPr>
            <p:ph type="subTitle" idx="11" hasCustomPrompt="1"/>
          </p:nvPr>
        </p:nvSpPr>
        <p:spPr>
          <a:xfrm>
            <a:off x="7402286" y="4913492"/>
            <a:ext cx="3939346" cy="85469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Tree>
    <p:extLst>
      <p:ext uri="{BB962C8B-B14F-4D97-AF65-F5344CB8AC3E}">
        <p14:creationId xmlns:p14="http://schemas.microsoft.com/office/powerpoint/2010/main" val="178450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äliotsikko j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5E9339-0B1A-712C-01F7-DE076AE8B3D6}"/>
              </a:ext>
            </a:extLst>
          </p:cNvPr>
          <p:cNvSpPr>
            <a:spLocks noGrp="1"/>
          </p:cNvSpPr>
          <p:nvPr>
            <p:ph type="ctrTitle" hasCustomPrompt="1"/>
          </p:nvPr>
        </p:nvSpPr>
        <p:spPr>
          <a:xfrm>
            <a:off x="7402288" y="3877787"/>
            <a:ext cx="3939346" cy="1035704"/>
          </a:xfrm>
        </p:spPr>
        <p:txBody>
          <a:bodyPr anchor="b">
            <a:noAutofit/>
          </a:bodyPr>
          <a:lstStyle>
            <a:lvl1pPr algn="l">
              <a:defRPr sz="4000">
                <a:solidFill>
                  <a:schemeClr val="tx2"/>
                </a:solidFill>
              </a:defRPr>
            </a:lvl1pPr>
          </a:lstStyle>
          <a:p>
            <a:r>
              <a:rPr lang="fi-FI" dirty="0"/>
              <a:t>OTSIKKO</a:t>
            </a:r>
          </a:p>
        </p:txBody>
      </p:sp>
      <p:sp>
        <p:nvSpPr>
          <p:cNvPr id="24" name="Alaotsikko 2">
            <a:extLst>
              <a:ext uri="{FF2B5EF4-FFF2-40B4-BE49-F238E27FC236}">
                <a16:creationId xmlns:a16="http://schemas.microsoft.com/office/drawing/2014/main" id="{EB5F23B6-3D2C-1774-D36A-A9772F33E633}"/>
              </a:ext>
            </a:extLst>
          </p:cNvPr>
          <p:cNvSpPr>
            <a:spLocks noGrp="1"/>
          </p:cNvSpPr>
          <p:nvPr>
            <p:ph type="subTitle" idx="11" hasCustomPrompt="1"/>
          </p:nvPr>
        </p:nvSpPr>
        <p:spPr>
          <a:xfrm>
            <a:off x="7402287" y="4913492"/>
            <a:ext cx="3939346" cy="85469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Alaotsikko</a:t>
            </a:r>
          </a:p>
        </p:txBody>
      </p:sp>
      <p:sp>
        <p:nvSpPr>
          <p:cNvPr id="60" name="Kuvan paikkamerkki 59">
            <a:extLst>
              <a:ext uri="{FF2B5EF4-FFF2-40B4-BE49-F238E27FC236}">
                <a16:creationId xmlns:a16="http://schemas.microsoft.com/office/drawing/2014/main" id="{8C09DDF8-E6A7-17AC-C1AD-6FC722E0DFA1}"/>
              </a:ext>
              <a:ext uri="{C183D7F6-B498-43B3-948B-1728B52AA6E4}">
                <adec:decorative xmlns:adec="http://schemas.microsoft.com/office/drawing/2017/decorative" val="0"/>
              </a:ext>
            </a:extLst>
          </p:cNvPr>
          <p:cNvSpPr>
            <a:spLocks noGrp="1"/>
          </p:cNvSpPr>
          <p:nvPr>
            <p:ph type="pic" sz="quarter" idx="10"/>
          </p:nvPr>
        </p:nvSpPr>
        <p:spPr>
          <a:xfrm>
            <a:off x="-2" y="0"/>
            <a:ext cx="6842133" cy="6858000"/>
          </a:xfrm>
          <a:custGeom>
            <a:avLst/>
            <a:gdLst>
              <a:gd name="connsiteX0" fmla="*/ 0 w 6842133"/>
              <a:gd name="connsiteY0" fmla="*/ 0 h 6858000"/>
              <a:gd name="connsiteX1" fmla="*/ 6725992 w 6842133"/>
              <a:gd name="connsiteY1" fmla="*/ 0 h 6858000"/>
              <a:gd name="connsiteX2" fmla="*/ 6842133 w 6842133"/>
              <a:gd name="connsiteY2" fmla="*/ 206438 h 6858000"/>
              <a:gd name="connsiteX3" fmla="*/ 6329753 w 6842133"/>
              <a:gd name="connsiteY3" fmla="*/ 703580 h 6858000"/>
              <a:gd name="connsiteX4" fmla="*/ 6465451 w 6842133"/>
              <a:gd name="connsiteY4" fmla="*/ 715264 h 6858000"/>
              <a:gd name="connsiteX5" fmla="*/ 6842133 w 6842133"/>
              <a:gd name="connsiteY5" fmla="*/ 1012762 h 6858000"/>
              <a:gd name="connsiteX6" fmla="*/ 6329753 w 6842133"/>
              <a:gd name="connsiteY6" fmla="*/ 1509903 h 6858000"/>
              <a:gd name="connsiteX7" fmla="*/ 6465451 w 6842133"/>
              <a:gd name="connsiteY7" fmla="*/ 1521524 h 6858000"/>
              <a:gd name="connsiteX8" fmla="*/ 6842133 w 6842133"/>
              <a:gd name="connsiteY8" fmla="*/ 1819085 h 6858000"/>
              <a:gd name="connsiteX9" fmla="*/ 6329753 w 6842133"/>
              <a:gd name="connsiteY9" fmla="*/ 2316163 h 6858000"/>
              <a:gd name="connsiteX10" fmla="*/ 6465451 w 6842133"/>
              <a:gd name="connsiteY10" fmla="*/ 2327847 h 6858000"/>
              <a:gd name="connsiteX11" fmla="*/ 6842133 w 6842133"/>
              <a:gd name="connsiteY11" fmla="*/ 2625408 h 6858000"/>
              <a:gd name="connsiteX12" fmla="*/ 6329753 w 6842133"/>
              <a:gd name="connsiteY12" fmla="*/ 3122486 h 6858000"/>
              <a:gd name="connsiteX13" fmla="*/ 6465451 w 6842133"/>
              <a:gd name="connsiteY13" fmla="*/ 3134170 h 6858000"/>
              <a:gd name="connsiteX14" fmla="*/ 6842133 w 6842133"/>
              <a:gd name="connsiteY14" fmla="*/ 3431731 h 6858000"/>
              <a:gd name="connsiteX15" fmla="*/ 6329753 w 6842133"/>
              <a:gd name="connsiteY15" fmla="*/ 3928809 h 6858000"/>
              <a:gd name="connsiteX16" fmla="*/ 6465451 w 6842133"/>
              <a:gd name="connsiteY16" fmla="*/ 3940493 h 6858000"/>
              <a:gd name="connsiteX17" fmla="*/ 6842133 w 6842133"/>
              <a:gd name="connsiteY17" fmla="*/ 4238054 h 6858000"/>
              <a:gd name="connsiteX18" fmla="*/ 6329753 w 6842133"/>
              <a:gd name="connsiteY18" fmla="*/ 4735132 h 6858000"/>
              <a:gd name="connsiteX19" fmla="*/ 6465451 w 6842133"/>
              <a:gd name="connsiteY19" fmla="*/ 4746816 h 6858000"/>
              <a:gd name="connsiteX20" fmla="*/ 6842133 w 6842133"/>
              <a:gd name="connsiteY20" fmla="*/ 5044377 h 6858000"/>
              <a:gd name="connsiteX21" fmla="*/ 6329753 w 6842133"/>
              <a:gd name="connsiteY21" fmla="*/ 5541455 h 6858000"/>
              <a:gd name="connsiteX22" fmla="*/ 6465451 w 6842133"/>
              <a:gd name="connsiteY22" fmla="*/ 5553139 h 6858000"/>
              <a:gd name="connsiteX23" fmla="*/ 6842133 w 6842133"/>
              <a:gd name="connsiteY23" fmla="*/ 5850573 h 6858000"/>
              <a:gd name="connsiteX24" fmla="*/ 6329753 w 6842133"/>
              <a:gd name="connsiteY24" fmla="*/ 6347778 h 6858000"/>
              <a:gd name="connsiteX25" fmla="*/ 6465451 w 6842133"/>
              <a:gd name="connsiteY25" fmla="*/ 6359462 h 6858000"/>
              <a:gd name="connsiteX26" fmla="*/ 6842133 w 6842133"/>
              <a:gd name="connsiteY26" fmla="*/ 6656895 h 6858000"/>
              <a:gd name="connsiteX27" fmla="*/ 6752534 w 6842133"/>
              <a:gd name="connsiteY27" fmla="*/ 6858000 h 6858000"/>
              <a:gd name="connsiteX28" fmla="*/ 0 w 6842133"/>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42133" h="6858000">
                <a:moveTo>
                  <a:pt x="0" y="0"/>
                </a:moveTo>
                <a:lnTo>
                  <a:pt x="6725992" y="0"/>
                </a:lnTo>
                <a:cubicBezTo>
                  <a:pt x="6800033" y="51816"/>
                  <a:pt x="6842133" y="121983"/>
                  <a:pt x="6842133" y="206438"/>
                </a:cubicBezTo>
                <a:cubicBezTo>
                  <a:pt x="6842133" y="383223"/>
                  <a:pt x="6593659" y="588328"/>
                  <a:pt x="6329753" y="703580"/>
                </a:cubicBezTo>
                <a:cubicBezTo>
                  <a:pt x="6376805" y="705358"/>
                  <a:pt x="6419414" y="709041"/>
                  <a:pt x="6465451" y="715264"/>
                </a:cubicBezTo>
                <a:cubicBezTo>
                  <a:pt x="6694241" y="746316"/>
                  <a:pt x="6842133" y="854393"/>
                  <a:pt x="6842133" y="1012762"/>
                </a:cubicBezTo>
                <a:cubicBezTo>
                  <a:pt x="6842133" y="1189482"/>
                  <a:pt x="6593659" y="1394651"/>
                  <a:pt x="6329753" y="1509903"/>
                </a:cubicBezTo>
                <a:cubicBezTo>
                  <a:pt x="6376805" y="1511681"/>
                  <a:pt x="6419414" y="1515301"/>
                  <a:pt x="6465451" y="1521524"/>
                </a:cubicBezTo>
                <a:cubicBezTo>
                  <a:pt x="6694241" y="1552639"/>
                  <a:pt x="6842133" y="1660716"/>
                  <a:pt x="6842133" y="1819085"/>
                </a:cubicBezTo>
                <a:cubicBezTo>
                  <a:pt x="6842133" y="1995805"/>
                  <a:pt x="6593659" y="2200910"/>
                  <a:pt x="6329753" y="2316163"/>
                </a:cubicBezTo>
                <a:cubicBezTo>
                  <a:pt x="6376805" y="2318068"/>
                  <a:pt x="6419414" y="2321560"/>
                  <a:pt x="6465451" y="2327847"/>
                </a:cubicBezTo>
                <a:cubicBezTo>
                  <a:pt x="6694241" y="2358962"/>
                  <a:pt x="6842133" y="2467039"/>
                  <a:pt x="6842133" y="2625408"/>
                </a:cubicBezTo>
                <a:cubicBezTo>
                  <a:pt x="6842133" y="2802128"/>
                  <a:pt x="6593659" y="3007233"/>
                  <a:pt x="6329753" y="3122486"/>
                </a:cubicBezTo>
                <a:cubicBezTo>
                  <a:pt x="6376805" y="3124391"/>
                  <a:pt x="6419414" y="3127883"/>
                  <a:pt x="6465451" y="3134170"/>
                </a:cubicBezTo>
                <a:cubicBezTo>
                  <a:pt x="6694241" y="3165285"/>
                  <a:pt x="6842133" y="3273362"/>
                  <a:pt x="6842133" y="3431731"/>
                </a:cubicBezTo>
                <a:cubicBezTo>
                  <a:pt x="6842133" y="3608451"/>
                  <a:pt x="6593659" y="3813556"/>
                  <a:pt x="6329753" y="3928809"/>
                </a:cubicBezTo>
                <a:cubicBezTo>
                  <a:pt x="6376805" y="3930650"/>
                  <a:pt x="6419414" y="3934206"/>
                  <a:pt x="6465451" y="3940493"/>
                </a:cubicBezTo>
                <a:cubicBezTo>
                  <a:pt x="6694241" y="3971608"/>
                  <a:pt x="6842133" y="4079684"/>
                  <a:pt x="6842133" y="4238054"/>
                </a:cubicBezTo>
                <a:cubicBezTo>
                  <a:pt x="6842133" y="4414838"/>
                  <a:pt x="6593659" y="4619816"/>
                  <a:pt x="6329753" y="4735132"/>
                </a:cubicBezTo>
                <a:cubicBezTo>
                  <a:pt x="6376805" y="4736973"/>
                  <a:pt x="6419414" y="4740593"/>
                  <a:pt x="6465451" y="4746816"/>
                </a:cubicBezTo>
                <a:cubicBezTo>
                  <a:pt x="6694241" y="4777931"/>
                  <a:pt x="6842133" y="4886008"/>
                  <a:pt x="6842133" y="5044377"/>
                </a:cubicBezTo>
                <a:cubicBezTo>
                  <a:pt x="6842133" y="5221161"/>
                  <a:pt x="6593659" y="5426139"/>
                  <a:pt x="6329753" y="5541455"/>
                </a:cubicBezTo>
                <a:cubicBezTo>
                  <a:pt x="6376805" y="5543296"/>
                  <a:pt x="6419414" y="5546916"/>
                  <a:pt x="6465451" y="5553139"/>
                </a:cubicBezTo>
                <a:cubicBezTo>
                  <a:pt x="6694241" y="5584254"/>
                  <a:pt x="6842133" y="5692331"/>
                  <a:pt x="6842133" y="5850573"/>
                </a:cubicBezTo>
                <a:cubicBezTo>
                  <a:pt x="6842133" y="6027484"/>
                  <a:pt x="6593659" y="6232525"/>
                  <a:pt x="6329753" y="6347778"/>
                </a:cubicBezTo>
                <a:cubicBezTo>
                  <a:pt x="6376805" y="6349619"/>
                  <a:pt x="6419414" y="6353239"/>
                  <a:pt x="6465451" y="6359462"/>
                </a:cubicBezTo>
                <a:cubicBezTo>
                  <a:pt x="6694241" y="6390513"/>
                  <a:pt x="6842133" y="6498654"/>
                  <a:pt x="6842133" y="6656895"/>
                </a:cubicBezTo>
                <a:cubicBezTo>
                  <a:pt x="6842133" y="6722047"/>
                  <a:pt x="6808415" y="6791071"/>
                  <a:pt x="6752534" y="6858000"/>
                </a:cubicBezTo>
                <a:lnTo>
                  <a:pt x="0" y="6858000"/>
                </a:lnTo>
                <a:close/>
              </a:path>
            </a:pathLst>
          </a:custGeom>
          <a:solidFill>
            <a:schemeClr val="bg1">
              <a:alpha val="20000"/>
            </a:schemeClr>
          </a:solidFill>
        </p:spPr>
        <p:txBody>
          <a:bodyPr wrap="square" tIns="0" bIns="936000" anchor="ctr" anchorCtr="1">
            <a:noAutofit/>
          </a:bodyPr>
          <a:lstStyle>
            <a:lvl1pPr marL="0" indent="0">
              <a:buNone/>
              <a:defRPr sz="1800"/>
            </a:lvl1pPr>
          </a:lstStyle>
          <a:p>
            <a:r>
              <a:rPr lang="fi-FI"/>
              <a:t>Lisää kuva napsauttamalla kuvaketta</a:t>
            </a:r>
            <a:endParaRPr lang="fi-FI" dirty="0"/>
          </a:p>
        </p:txBody>
      </p:sp>
    </p:spTree>
    <p:extLst>
      <p:ext uri="{BB962C8B-B14F-4D97-AF65-F5344CB8AC3E}">
        <p14:creationId xmlns:p14="http://schemas.microsoft.com/office/powerpoint/2010/main" val="1029061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 ja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4107543" y="312316"/>
            <a:ext cx="6435887"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4107543" y="1160890"/>
            <a:ext cx="7412104" cy="5390381"/>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0" name="Kuvan paikkamerkki 9">
            <a:extLst>
              <a:ext uri="{FF2B5EF4-FFF2-40B4-BE49-F238E27FC236}">
                <a16:creationId xmlns:a16="http://schemas.microsoft.com/office/drawing/2014/main" id="{70C1E79A-1DF0-AE0D-7EE2-5BE8AAA992CC}"/>
              </a:ext>
            </a:extLst>
          </p:cNvPr>
          <p:cNvSpPr>
            <a:spLocks noGrp="1"/>
          </p:cNvSpPr>
          <p:nvPr>
            <p:ph type="pic" sz="quarter" idx="10"/>
          </p:nvPr>
        </p:nvSpPr>
        <p:spPr>
          <a:xfrm>
            <a:off x="1" y="0"/>
            <a:ext cx="3823159" cy="6858000"/>
          </a:xfrm>
          <a:custGeom>
            <a:avLst/>
            <a:gdLst>
              <a:gd name="connsiteX0" fmla="*/ 0 w 3823159"/>
              <a:gd name="connsiteY0" fmla="*/ 0 h 6858000"/>
              <a:gd name="connsiteX1" fmla="*/ 3707017 w 3823159"/>
              <a:gd name="connsiteY1" fmla="*/ 0 h 6858000"/>
              <a:gd name="connsiteX2" fmla="*/ 3823159 w 3823159"/>
              <a:gd name="connsiteY2" fmla="*/ 206438 h 6858000"/>
              <a:gd name="connsiteX3" fmla="*/ 3310778 w 3823159"/>
              <a:gd name="connsiteY3" fmla="*/ 703580 h 6858000"/>
              <a:gd name="connsiteX4" fmla="*/ 3446477 w 3823159"/>
              <a:gd name="connsiteY4" fmla="*/ 715264 h 6858000"/>
              <a:gd name="connsiteX5" fmla="*/ 3823159 w 3823159"/>
              <a:gd name="connsiteY5" fmla="*/ 1012762 h 6858000"/>
              <a:gd name="connsiteX6" fmla="*/ 3310778 w 3823159"/>
              <a:gd name="connsiteY6" fmla="*/ 1509903 h 6858000"/>
              <a:gd name="connsiteX7" fmla="*/ 3446477 w 3823159"/>
              <a:gd name="connsiteY7" fmla="*/ 1521524 h 6858000"/>
              <a:gd name="connsiteX8" fmla="*/ 3823159 w 3823159"/>
              <a:gd name="connsiteY8" fmla="*/ 1819085 h 6858000"/>
              <a:gd name="connsiteX9" fmla="*/ 3310778 w 3823159"/>
              <a:gd name="connsiteY9" fmla="*/ 2316163 h 6858000"/>
              <a:gd name="connsiteX10" fmla="*/ 3446477 w 3823159"/>
              <a:gd name="connsiteY10" fmla="*/ 2327847 h 6858000"/>
              <a:gd name="connsiteX11" fmla="*/ 3823159 w 3823159"/>
              <a:gd name="connsiteY11" fmla="*/ 2625408 h 6858000"/>
              <a:gd name="connsiteX12" fmla="*/ 3310778 w 3823159"/>
              <a:gd name="connsiteY12" fmla="*/ 3122486 h 6858000"/>
              <a:gd name="connsiteX13" fmla="*/ 3446477 w 3823159"/>
              <a:gd name="connsiteY13" fmla="*/ 3134170 h 6858000"/>
              <a:gd name="connsiteX14" fmla="*/ 3823159 w 3823159"/>
              <a:gd name="connsiteY14" fmla="*/ 3431731 h 6858000"/>
              <a:gd name="connsiteX15" fmla="*/ 3310778 w 3823159"/>
              <a:gd name="connsiteY15" fmla="*/ 3928809 h 6858000"/>
              <a:gd name="connsiteX16" fmla="*/ 3446477 w 3823159"/>
              <a:gd name="connsiteY16" fmla="*/ 3940493 h 6858000"/>
              <a:gd name="connsiteX17" fmla="*/ 3823159 w 3823159"/>
              <a:gd name="connsiteY17" fmla="*/ 4238054 h 6858000"/>
              <a:gd name="connsiteX18" fmla="*/ 3310778 w 3823159"/>
              <a:gd name="connsiteY18" fmla="*/ 4735132 h 6858000"/>
              <a:gd name="connsiteX19" fmla="*/ 3446477 w 3823159"/>
              <a:gd name="connsiteY19" fmla="*/ 4746816 h 6858000"/>
              <a:gd name="connsiteX20" fmla="*/ 3823159 w 3823159"/>
              <a:gd name="connsiteY20" fmla="*/ 5044377 h 6858000"/>
              <a:gd name="connsiteX21" fmla="*/ 3310778 w 3823159"/>
              <a:gd name="connsiteY21" fmla="*/ 5541455 h 6858000"/>
              <a:gd name="connsiteX22" fmla="*/ 3446477 w 3823159"/>
              <a:gd name="connsiteY22" fmla="*/ 5553139 h 6858000"/>
              <a:gd name="connsiteX23" fmla="*/ 3823159 w 3823159"/>
              <a:gd name="connsiteY23" fmla="*/ 5850573 h 6858000"/>
              <a:gd name="connsiteX24" fmla="*/ 3310778 w 3823159"/>
              <a:gd name="connsiteY24" fmla="*/ 6347778 h 6858000"/>
              <a:gd name="connsiteX25" fmla="*/ 3446477 w 3823159"/>
              <a:gd name="connsiteY25" fmla="*/ 6359462 h 6858000"/>
              <a:gd name="connsiteX26" fmla="*/ 3823159 w 3823159"/>
              <a:gd name="connsiteY26" fmla="*/ 6656895 h 6858000"/>
              <a:gd name="connsiteX27" fmla="*/ 3733560 w 3823159"/>
              <a:gd name="connsiteY27" fmla="*/ 6858000 h 6858000"/>
              <a:gd name="connsiteX28" fmla="*/ 0 w 3823159"/>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23159" h="6858000">
                <a:moveTo>
                  <a:pt x="0" y="0"/>
                </a:moveTo>
                <a:lnTo>
                  <a:pt x="3707017" y="0"/>
                </a:lnTo>
                <a:cubicBezTo>
                  <a:pt x="3781058" y="51816"/>
                  <a:pt x="3823159" y="121983"/>
                  <a:pt x="3823159" y="206438"/>
                </a:cubicBezTo>
                <a:cubicBezTo>
                  <a:pt x="3823159" y="383223"/>
                  <a:pt x="3574684" y="588328"/>
                  <a:pt x="3310778" y="703580"/>
                </a:cubicBezTo>
                <a:cubicBezTo>
                  <a:pt x="3357831" y="705358"/>
                  <a:pt x="3400440" y="709041"/>
                  <a:pt x="3446477" y="715264"/>
                </a:cubicBezTo>
                <a:cubicBezTo>
                  <a:pt x="3675267" y="746316"/>
                  <a:pt x="3823159" y="854393"/>
                  <a:pt x="3823159" y="1012762"/>
                </a:cubicBezTo>
                <a:cubicBezTo>
                  <a:pt x="3823159" y="1189482"/>
                  <a:pt x="3574684" y="1394651"/>
                  <a:pt x="3310778" y="1509903"/>
                </a:cubicBezTo>
                <a:cubicBezTo>
                  <a:pt x="3357831" y="1511681"/>
                  <a:pt x="3400440" y="1515301"/>
                  <a:pt x="3446477" y="1521524"/>
                </a:cubicBezTo>
                <a:cubicBezTo>
                  <a:pt x="3675267" y="1552639"/>
                  <a:pt x="3823159" y="1660716"/>
                  <a:pt x="3823159" y="1819085"/>
                </a:cubicBezTo>
                <a:cubicBezTo>
                  <a:pt x="3823159" y="1995805"/>
                  <a:pt x="3574684" y="2200910"/>
                  <a:pt x="3310778" y="2316163"/>
                </a:cubicBezTo>
                <a:cubicBezTo>
                  <a:pt x="3357831" y="2318068"/>
                  <a:pt x="3400440" y="2321560"/>
                  <a:pt x="3446477" y="2327847"/>
                </a:cubicBezTo>
                <a:cubicBezTo>
                  <a:pt x="3675267" y="2358962"/>
                  <a:pt x="3823159" y="2467039"/>
                  <a:pt x="3823159" y="2625408"/>
                </a:cubicBezTo>
                <a:cubicBezTo>
                  <a:pt x="3823159" y="2802128"/>
                  <a:pt x="3574684" y="3007233"/>
                  <a:pt x="3310778" y="3122486"/>
                </a:cubicBezTo>
                <a:cubicBezTo>
                  <a:pt x="3357831" y="3124391"/>
                  <a:pt x="3400440" y="3127883"/>
                  <a:pt x="3446477" y="3134170"/>
                </a:cubicBezTo>
                <a:cubicBezTo>
                  <a:pt x="3675267" y="3165285"/>
                  <a:pt x="3823159" y="3273362"/>
                  <a:pt x="3823159" y="3431731"/>
                </a:cubicBezTo>
                <a:cubicBezTo>
                  <a:pt x="3823159" y="3608451"/>
                  <a:pt x="3574684" y="3813556"/>
                  <a:pt x="3310778" y="3928809"/>
                </a:cubicBezTo>
                <a:cubicBezTo>
                  <a:pt x="3357831" y="3930650"/>
                  <a:pt x="3400440" y="3934206"/>
                  <a:pt x="3446477" y="3940493"/>
                </a:cubicBezTo>
                <a:cubicBezTo>
                  <a:pt x="3675267" y="3971608"/>
                  <a:pt x="3823159" y="4079684"/>
                  <a:pt x="3823159" y="4238054"/>
                </a:cubicBezTo>
                <a:cubicBezTo>
                  <a:pt x="3823159" y="4414838"/>
                  <a:pt x="3574684" y="4619816"/>
                  <a:pt x="3310778" y="4735132"/>
                </a:cubicBezTo>
                <a:cubicBezTo>
                  <a:pt x="3357831" y="4736973"/>
                  <a:pt x="3400440" y="4740593"/>
                  <a:pt x="3446477" y="4746816"/>
                </a:cubicBezTo>
                <a:cubicBezTo>
                  <a:pt x="3675267" y="4777931"/>
                  <a:pt x="3823159" y="4886008"/>
                  <a:pt x="3823159" y="5044377"/>
                </a:cubicBezTo>
                <a:cubicBezTo>
                  <a:pt x="3823159" y="5221161"/>
                  <a:pt x="3574684" y="5426139"/>
                  <a:pt x="3310778" y="5541455"/>
                </a:cubicBezTo>
                <a:cubicBezTo>
                  <a:pt x="3357831" y="5543296"/>
                  <a:pt x="3400440" y="5546916"/>
                  <a:pt x="3446477" y="5553139"/>
                </a:cubicBezTo>
                <a:cubicBezTo>
                  <a:pt x="3675267" y="5584254"/>
                  <a:pt x="3823159" y="5692331"/>
                  <a:pt x="3823159" y="5850573"/>
                </a:cubicBezTo>
                <a:cubicBezTo>
                  <a:pt x="3823159" y="6027484"/>
                  <a:pt x="3574684" y="6232525"/>
                  <a:pt x="3310778" y="6347778"/>
                </a:cubicBezTo>
                <a:cubicBezTo>
                  <a:pt x="3357831" y="6349619"/>
                  <a:pt x="3400440" y="6353239"/>
                  <a:pt x="3446477" y="6359462"/>
                </a:cubicBezTo>
                <a:cubicBezTo>
                  <a:pt x="3675267" y="6390513"/>
                  <a:pt x="3823159" y="6498654"/>
                  <a:pt x="3823159" y="6656895"/>
                </a:cubicBezTo>
                <a:cubicBezTo>
                  <a:pt x="3823159" y="6722047"/>
                  <a:pt x="3789440" y="6791071"/>
                  <a:pt x="3733560" y="6858000"/>
                </a:cubicBezTo>
                <a:lnTo>
                  <a:pt x="0" y="6858000"/>
                </a:lnTo>
                <a:close/>
              </a:path>
            </a:pathLst>
          </a:custGeom>
        </p:spPr>
        <p:txBody>
          <a:bodyPr wrap="square" lIns="504000" tIns="828000" rIns="0" bIns="1296000" anchor="ctr" anchorCtr="0">
            <a:noAutofit/>
          </a:bodyPr>
          <a:lstStyle>
            <a:lvl1pPr marL="0" indent="0" algn="ctr">
              <a:buNone/>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a:t>Lisää kuva napsauttamalla kuvaketta</a:t>
            </a:r>
            <a:endParaRPr lang="fi-FI" dirty="0"/>
          </a:p>
        </p:txBody>
      </p:sp>
    </p:spTree>
    <p:extLst>
      <p:ext uri="{BB962C8B-B14F-4D97-AF65-F5344CB8AC3E}">
        <p14:creationId xmlns:p14="http://schemas.microsoft.com/office/powerpoint/2010/main" val="2955063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tsikko ja sisältö + kuv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555812" y="315688"/>
            <a:ext cx="7711887"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555812" y="1152939"/>
            <a:ext cx="7711888" cy="5328543"/>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1" name="Kuvan paikkamerkki 10">
            <a:extLst>
              <a:ext uri="{FF2B5EF4-FFF2-40B4-BE49-F238E27FC236}">
                <a16:creationId xmlns:a16="http://schemas.microsoft.com/office/drawing/2014/main" id="{3D75615D-4302-4CEA-140A-46AB839FF0CE}"/>
              </a:ext>
            </a:extLst>
          </p:cNvPr>
          <p:cNvSpPr>
            <a:spLocks noGrp="1"/>
          </p:cNvSpPr>
          <p:nvPr>
            <p:ph type="pic" sz="quarter" idx="10" hasCustomPrompt="1"/>
          </p:nvPr>
        </p:nvSpPr>
        <p:spPr>
          <a:xfrm>
            <a:off x="8456630" y="0"/>
            <a:ext cx="3735369" cy="6858000"/>
          </a:xfrm>
          <a:custGeom>
            <a:avLst/>
            <a:gdLst>
              <a:gd name="connsiteX0" fmla="*/ 105015 w 3735369"/>
              <a:gd name="connsiteY0" fmla="*/ 0 h 6858000"/>
              <a:gd name="connsiteX1" fmla="*/ 3735369 w 3735369"/>
              <a:gd name="connsiteY1" fmla="*/ 0 h 6858000"/>
              <a:gd name="connsiteX2" fmla="*/ 3735369 w 3735369"/>
              <a:gd name="connsiteY2" fmla="*/ 6858000 h 6858000"/>
              <a:gd name="connsiteX3" fmla="*/ 0 w 3735369"/>
              <a:gd name="connsiteY3" fmla="*/ 6858000 h 6858000"/>
              <a:gd name="connsiteX4" fmla="*/ 0 w 3735369"/>
              <a:gd name="connsiteY4" fmla="*/ 6857999 h 6858000"/>
              <a:gd name="connsiteX5" fmla="*/ 131558 w 3735369"/>
              <a:gd name="connsiteY5" fmla="*/ 6857999 h 6858000"/>
              <a:gd name="connsiteX6" fmla="*/ 15417 w 3735369"/>
              <a:gd name="connsiteY6" fmla="*/ 6651561 h 6858000"/>
              <a:gd name="connsiteX7" fmla="*/ 527797 w 3735369"/>
              <a:gd name="connsiteY7" fmla="*/ 6154419 h 6858000"/>
              <a:gd name="connsiteX8" fmla="*/ 392098 w 3735369"/>
              <a:gd name="connsiteY8" fmla="*/ 6142735 h 6858000"/>
              <a:gd name="connsiteX9" fmla="*/ 15417 w 3735369"/>
              <a:gd name="connsiteY9" fmla="*/ 5845237 h 6858000"/>
              <a:gd name="connsiteX10" fmla="*/ 527797 w 3735369"/>
              <a:gd name="connsiteY10" fmla="*/ 5348096 h 6858000"/>
              <a:gd name="connsiteX11" fmla="*/ 392098 w 3735369"/>
              <a:gd name="connsiteY11" fmla="*/ 5336475 h 6858000"/>
              <a:gd name="connsiteX12" fmla="*/ 15417 w 3735369"/>
              <a:gd name="connsiteY12" fmla="*/ 5038914 h 6858000"/>
              <a:gd name="connsiteX13" fmla="*/ 527797 w 3735369"/>
              <a:gd name="connsiteY13" fmla="*/ 4541836 h 6858000"/>
              <a:gd name="connsiteX14" fmla="*/ 392098 w 3735369"/>
              <a:gd name="connsiteY14" fmla="*/ 4530152 h 6858000"/>
              <a:gd name="connsiteX15" fmla="*/ 15417 w 3735369"/>
              <a:gd name="connsiteY15" fmla="*/ 4232591 h 6858000"/>
              <a:gd name="connsiteX16" fmla="*/ 527797 w 3735369"/>
              <a:gd name="connsiteY16" fmla="*/ 3735513 h 6858000"/>
              <a:gd name="connsiteX17" fmla="*/ 392098 w 3735369"/>
              <a:gd name="connsiteY17" fmla="*/ 3723829 h 6858000"/>
              <a:gd name="connsiteX18" fmla="*/ 15417 w 3735369"/>
              <a:gd name="connsiteY18" fmla="*/ 3426268 h 6858000"/>
              <a:gd name="connsiteX19" fmla="*/ 527797 w 3735369"/>
              <a:gd name="connsiteY19" fmla="*/ 2929190 h 6858000"/>
              <a:gd name="connsiteX20" fmla="*/ 392098 w 3735369"/>
              <a:gd name="connsiteY20" fmla="*/ 2917506 h 6858000"/>
              <a:gd name="connsiteX21" fmla="*/ 15417 w 3735369"/>
              <a:gd name="connsiteY21" fmla="*/ 2619945 h 6858000"/>
              <a:gd name="connsiteX22" fmla="*/ 527797 w 3735369"/>
              <a:gd name="connsiteY22" fmla="*/ 2122867 h 6858000"/>
              <a:gd name="connsiteX23" fmla="*/ 392098 w 3735369"/>
              <a:gd name="connsiteY23" fmla="*/ 2111183 h 6858000"/>
              <a:gd name="connsiteX24" fmla="*/ 15417 w 3735369"/>
              <a:gd name="connsiteY24" fmla="*/ 1813622 h 6858000"/>
              <a:gd name="connsiteX25" fmla="*/ 527797 w 3735369"/>
              <a:gd name="connsiteY25" fmla="*/ 1316544 h 6858000"/>
              <a:gd name="connsiteX26" fmla="*/ 392098 w 3735369"/>
              <a:gd name="connsiteY26" fmla="*/ 1304860 h 6858000"/>
              <a:gd name="connsiteX27" fmla="*/ 15417 w 3735369"/>
              <a:gd name="connsiteY27" fmla="*/ 1007426 h 6858000"/>
              <a:gd name="connsiteX28" fmla="*/ 527797 w 3735369"/>
              <a:gd name="connsiteY28" fmla="*/ 510221 h 6858000"/>
              <a:gd name="connsiteX29" fmla="*/ 392098 w 3735369"/>
              <a:gd name="connsiteY29" fmla="*/ 498537 h 6858000"/>
              <a:gd name="connsiteX30" fmla="*/ 15417 w 3735369"/>
              <a:gd name="connsiteY30" fmla="*/ 201104 h 6858000"/>
              <a:gd name="connsiteX31" fmla="*/ 39262 w 3735369"/>
              <a:gd name="connsiteY31" fmla="*/ 1012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735369" h="6858000">
                <a:moveTo>
                  <a:pt x="105015" y="0"/>
                </a:moveTo>
                <a:lnTo>
                  <a:pt x="3735369" y="0"/>
                </a:lnTo>
                <a:lnTo>
                  <a:pt x="3735369" y="6858000"/>
                </a:lnTo>
                <a:lnTo>
                  <a:pt x="0" y="6858000"/>
                </a:lnTo>
                <a:lnTo>
                  <a:pt x="0" y="6857999"/>
                </a:lnTo>
                <a:lnTo>
                  <a:pt x="131558" y="6857999"/>
                </a:lnTo>
                <a:cubicBezTo>
                  <a:pt x="57518" y="6806183"/>
                  <a:pt x="15417" y="6736016"/>
                  <a:pt x="15417" y="6651561"/>
                </a:cubicBezTo>
                <a:cubicBezTo>
                  <a:pt x="15417" y="6474776"/>
                  <a:pt x="263892" y="6269671"/>
                  <a:pt x="527797" y="6154419"/>
                </a:cubicBezTo>
                <a:cubicBezTo>
                  <a:pt x="480744" y="6152641"/>
                  <a:pt x="438135" y="6148958"/>
                  <a:pt x="392098" y="6142735"/>
                </a:cubicBezTo>
                <a:cubicBezTo>
                  <a:pt x="163308" y="6111683"/>
                  <a:pt x="15417" y="6003606"/>
                  <a:pt x="15417" y="5845237"/>
                </a:cubicBezTo>
                <a:cubicBezTo>
                  <a:pt x="15417" y="5668517"/>
                  <a:pt x="263892" y="5463348"/>
                  <a:pt x="527797" y="5348096"/>
                </a:cubicBezTo>
                <a:cubicBezTo>
                  <a:pt x="480744" y="5346318"/>
                  <a:pt x="438135" y="5342698"/>
                  <a:pt x="392098" y="5336475"/>
                </a:cubicBezTo>
                <a:cubicBezTo>
                  <a:pt x="163308" y="5305360"/>
                  <a:pt x="15417" y="5197283"/>
                  <a:pt x="15417" y="5038914"/>
                </a:cubicBezTo>
                <a:cubicBezTo>
                  <a:pt x="15417" y="4862194"/>
                  <a:pt x="263892" y="4657089"/>
                  <a:pt x="527797" y="4541836"/>
                </a:cubicBezTo>
                <a:cubicBezTo>
                  <a:pt x="480744" y="4539931"/>
                  <a:pt x="438135" y="4536439"/>
                  <a:pt x="392098" y="4530152"/>
                </a:cubicBezTo>
                <a:cubicBezTo>
                  <a:pt x="163308" y="4499037"/>
                  <a:pt x="15417" y="4390960"/>
                  <a:pt x="15417" y="4232591"/>
                </a:cubicBezTo>
                <a:cubicBezTo>
                  <a:pt x="15417" y="4055871"/>
                  <a:pt x="263892" y="3850766"/>
                  <a:pt x="527797" y="3735513"/>
                </a:cubicBezTo>
                <a:cubicBezTo>
                  <a:pt x="480744" y="3733608"/>
                  <a:pt x="438135" y="3730116"/>
                  <a:pt x="392098" y="3723829"/>
                </a:cubicBezTo>
                <a:cubicBezTo>
                  <a:pt x="163308" y="3692714"/>
                  <a:pt x="15417" y="3584637"/>
                  <a:pt x="15417" y="3426268"/>
                </a:cubicBezTo>
                <a:cubicBezTo>
                  <a:pt x="15417" y="3249548"/>
                  <a:pt x="263892" y="3044443"/>
                  <a:pt x="527797" y="2929190"/>
                </a:cubicBezTo>
                <a:cubicBezTo>
                  <a:pt x="480744" y="2927349"/>
                  <a:pt x="438135" y="2923793"/>
                  <a:pt x="392098" y="2917506"/>
                </a:cubicBezTo>
                <a:cubicBezTo>
                  <a:pt x="163308" y="2886391"/>
                  <a:pt x="15417" y="2778315"/>
                  <a:pt x="15417" y="2619945"/>
                </a:cubicBezTo>
                <a:cubicBezTo>
                  <a:pt x="15417" y="2443161"/>
                  <a:pt x="263892" y="2238183"/>
                  <a:pt x="527797" y="2122867"/>
                </a:cubicBezTo>
                <a:cubicBezTo>
                  <a:pt x="480744" y="2121026"/>
                  <a:pt x="438135" y="2117406"/>
                  <a:pt x="392098" y="2111183"/>
                </a:cubicBezTo>
                <a:cubicBezTo>
                  <a:pt x="163308" y="2080068"/>
                  <a:pt x="15417" y="1971991"/>
                  <a:pt x="15417" y="1813622"/>
                </a:cubicBezTo>
                <a:cubicBezTo>
                  <a:pt x="15417" y="1636838"/>
                  <a:pt x="263892" y="1431860"/>
                  <a:pt x="527797" y="1316544"/>
                </a:cubicBezTo>
                <a:cubicBezTo>
                  <a:pt x="480744" y="1314703"/>
                  <a:pt x="438135" y="1311083"/>
                  <a:pt x="392098" y="1304860"/>
                </a:cubicBezTo>
                <a:cubicBezTo>
                  <a:pt x="163308" y="1273745"/>
                  <a:pt x="15417" y="1165668"/>
                  <a:pt x="15417" y="1007426"/>
                </a:cubicBezTo>
                <a:cubicBezTo>
                  <a:pt x="15417" y="830515"/>
                  <a:pt x="263892" y="625474"/>
                  <a:pt x="527797" y="510221"/>
                </a:cubicBezTo>
                <a:cubicBezTo>
                  <a:pt x="480744" y="508380"/>
                  <a:pt x="438135" y="504760"/>
                  <a:pt x="392098" y="498537"/>
                </a:cubicBezTo>
                <a:cubicBezTo>
                  <a:pt x="163308" y="467486"/>
                  <a:pt x="15417" y="359345"/>
                  <a:pt x="15417" y="201104"/>
                </a:cubicBezTo>
                <a:cubicBezTo>
                  <a:pt x="15417" y="168528"/>
                  <a:pt x="23847" y="134984"/>
                  <a:pt x="39262" y="101218"/>
                </a:cubicBezTo>
                <a:close/>
              </a:path>
            </a:pathLst>
          </a:custGeom>
          <a:solidFill>
            <a:schemeClr val="bg1"/>
          </a:solidFill>
        </p:spPr>
        <p:txBody>
          <a:bodyPr wrap="square" tIns="864000" bIns="1188000" anchor="ctr" anchorCtr="0">
            <a:noAutofit/>
          </a:bodyPr>
          <a:lstStyle>
            <a:lvl1pPr marL="0" indent="0" algn="ctr">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dirty="0"/>
              <a:t>                  Lisää kuva napsauttamalla kuvaketta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i-FI" dirty="0"/>
          </a:p>
        </p:txBody>
      </p:sp>
    </p:spTree>
    <p:extLst>
      <p:ext uri="{BB962C8B-B14F-4D97-AF65-F5344CB8AC3E}">
        <p14:creationId xmlns:p14="http://schemas.microsoft.com/office/powerpoint/2010/main" val="3844599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tsikko ja sisältö + oma kuva">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833279" y="323639"/>
            <a:ext cx="9638589"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838201" y="1168843"/>
            <a:ext cx="5805096" cy="4344452"/>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uorakulmio 3">
            <a:extLst>
              <a:ext uri="{FF2B5EF4-FFF2-40B4-BE49-F238E27FC236}">
                <a16:creationId xmlns:a16="http://schemas.microsoft.com/office/drawing/2014/main" id="{2CE05083-A117-5001-46BA-9F602C6E6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59161">
            <a:off x="6964198" y="1830720"/>
            <a:ext cx="4568674" cy="3376181"/>
          </a:xfrm>
          <a:prstGeom prst="rect">
            <a:avLst/>
          </a:prstGeom>
          <a:solidFill>
            <a:schemeClr val="bg1"/>
          </a:solidFill>
          <a:ln>
            <a:noFill/>
          </a:ln>
          <a:effectLst>
            <a:outerShdw blurRad="63500" dist="38100" dir="2700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Kuvan paikkamerkki 4">
            <a:extLst>
              <a:ext uri="{FF2B5EF4-FFF2-40B4-BE49-F238E27FC236}">
                <a16:creationId xmlns:a16="http://schemas.microsoft.com/office/drawing/2014/main" id="{7D604DE0-328B-513A-CE27-4A4A383B7027}"/>
              </a:ext>
            </a:extLst>
          </p:cNvPr>
          <p:cNvSpPr>
            <a:spLocks noGrp="1" noRot="1" noMove="1" noResize="1" noEditPoints="1" noAdjustHandles="1" noChangeArrowheads="1" noChangeShapeType="1"/>
          </p:cNvSpPr>
          <p:nvPr>
            <p:ph type="pic" sz="quarter" idx="10"/>
          </p:nvPr>
        </p:nvSpPr>
        <p:spPr>
          <a:xfrm rot="159161">
            <a:off x="7168831" y="2051246"/>
            <a:ext cx="4133259" cy="2755507"/>
          </a:xfrm>
        </p:spPr>
        <p:txBody>
          <a:bodyPr bIns="684000" anchor="ctr">
            <a:normAutofit/>
          </a:bodyPr>
          <a:lstStyle>
            <a:lvl1pPr algn="ctr">
              <a:defRPr sz="1800"/>
            </a:lvl1pPr>
          </a:lstStyle>
          <a:p>
            <a:r>
              <a:rPr lang="fi-FI"/>
              <a:t>Lisää kuva napsauttamalla kuvaketta</a:t>
            </a:r>
            <a:endParaRPr lang="fi-FI" dirty="0"/>
          </a:p>
        </p:txBody>
      </p:sp>
    </p:spTree>
    <p:extLst>
      <p:ext uri="{BB962C8B-B14F-4D97-AF65-F5344CB8AC3E}">
        <p14:creationId xmlns:p14="http://schemas.microsoft.com/office/powerpoint/2010/main" val="42352680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ikko ja sisältö + kaksi kuva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4E671-937E-1C3E-84A6-CD1358F67AE1}"/>
              </a:ext>
            </a:extLst>
          </p:cNvPr>
          <p:cNvSpPr>
            <a:spLocks noGrp="1"/>
          </p:cNvSpPr>
          <p:nvPr>
            <p:ph type="title" hasCustomPrompt="1"/>
          </p:nvPr>
        </p:nvSpPr>
        <p:spPr>
          <a:xfrm>
            <a:off x="1748119" y="376518"/>
            <a:ext cx="6220224" cy="587122"/>
          </a:xfrm>
        </p:spPr>
        <p:txBody>
          <a:bodyPr/>
          <a:lstStyle>
            <a:lvl1pPr>
              <a:defRPr/>
            </a:lvl1pPr>
          </a:lstStyle>
          <a:p>
            <a:r>
              <a:rPr lang="fi-FI" dirty="0"/>
              <a:t>OTSIKKO</a:t>
            </a:r>
          </a:p>
        </p:txBody>
      </p:sp>
      <p:sp>
        <p:nvSpPr>
          <p:cNvPr id="3" name="Sisällön paikkamerkki 2">
            <a:extLst>
              <a:ext uri="{FF2B5EF4-FFF2-40B4-BE49-F238E27FC236}">
                <a16:creationId xmlns:a16="http://schemas.microsoft.com/office/drawing/2014/main" id="{52BBFD8C-1F15-458B-3E8C-5226CF54037A}"/>
              </a:ext>
            </a:extLst>
          </p:cNvPr>
          <p:cNvSpPr>
            <a:spLocks noGrp="1"/>
          </p:cNvSpPr>
          <p:nvPr>
            <p:ph idx="1"/>
          </p:nvPr>
        </p:nvSpPr>
        <p:spPr>
          <a:xfrm>
            <a:off x="1748118" y="1241099"/>
            <a:ext cx="6220225" cy="5240383"/>
          </a:xfrm>
        </p:spPr>
        <p:txBody>
          <a:bodyPr/>
          <a:lstStyle>
            <a:lvl1pPr marL="228600" indent="-228600">
              <a:buClr>
                <a:schemeClr val="accent1"/>
              </a:buClr>
              <a:buFont typeface="Wingdings" panose="05000000000000000000" pitchFamily="2" charset="2"/>
              <a:buChar char="§"/>
              <a:defRPr/>
            </a:lvl1pPr>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4" name="Kuva 3">
            <a:extLst>
              <a:ext uri="{FF2B5EF4-FFF2-40B4-BE49-F238E27FC236}">
                <a16:creationId xmlns:a16="http://schemas.microsoft.com/office/drawing/2014/main" id="{282D3EA7-0342-A8E3-D838-8E97590B31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622" b="14730"/>
          <a:stretch/>
        </p:blipFill>
        <p:spPr>
          <a:xfrm rot="5400000">
            <a:off x="-2771775" y="2771774"/>
            <a:ext cx="6858000" cy="1314451"/>
          </a:xfrm>
          <a:prstGeom prst="rect">
            <a:avLst/>
          </a:prstGeom>
        </p:spPr>
      </p:pic>
      <p:sp>
        <p:nvSpPr>
          <p:cNvPr id="5" name="Suorakulmio 4">
            <a:extLst>
              <a:ext uri="{FF2B5EF4-FFF2-40B4-BE49-F238E27FC236}">
                <a16:creationId xmlns:a16="http://schemas.microsoft.com/office/drawing/2014/main" id="{B7484AD3-E61B-DAAD-44F6-6F398CB24FA6}"/>
              </a:ext>
              <a:ext uri="{C183D7F6-B498-43B3-948B-1728B52AA6E4}">
                <adec:decorative xmlns:adec="http://schemas.microsoft.com/office/drawing/2017/decorative" val="1"/>
              </a:ext>
            </a:extLst>
          </p:cNvPr>
          <p:cNvSpPr>
            <a:spLocks/>
          </p:cNvSpPr>
          <p:nvPr userDrawn="1"/>
        </p:nvSpPr>
        <p:spPr>
          <a:xfrm rot="21341095">
            <a:off x="8304450" y="1359512"/>
            <a:ext cx="3239423" cy="2438795"/>
          </a:xfrm>
          <a:prstGeom prst="rect">
            <a:avLst/>
          </a:prstGeom>
          <a:solidFill>
            <a:schemeClr val="bg1"/>
          </a:solidFill>
          <a:ln>
            <a:noFill/>
          </a:ln>
          <a:effectLst>
            <a:outerShdw blurRad="50800" dist="381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6" name="Kuvan paikkamerkki 4">
            <a:extLst>
              <a:ext uri="{FF2B5EF4-FFF2-40B4-BE49-F238E27FC236}">
                <a16:creationId xmlns:a16="http://schemas.microsoft.com/office/drawing/2014/main" id="{D0EA5461-3001-FFAD-47B1-17BC58D48D11}"/>
              </a:ext>
            </a:extLst>
          </p:cNvPr>
          <p:cNvSpPr>
            <a:spLocks noGrp="1"/>
          </p:cNvSpPr>
          <p:nvPr>
            <p:ph type="pic" sz="quarter" idx="10"/>
          </p:nvPr>
        </p:nvSpPr>
        <p:spPr>
          <a:xfrm rot="21341095">
            <a:off x="8493282" y="1496135"/>
            <a:ext cx="2875506" cy="1917006"/>
          </a:xfrm>
        </p:spPr>
        <p:txBody>
          <a:bodyPr tIns="0" bIns="576000" anchor="ctr">
            <a:normAutofit/>
          </a:bodyPr>
          <a:lstStyle>
            <a:lvl1pPr algn="ctr">
              <a:defRPr sz="1600"/>
            </a:lvl1pPr>
          </a:lstStyle>
          <a:p>
            <a:r>
              <a:rPr lang="fi-FI"/>
              <a:t>Lisää kuva napsauttamalla kuvaketta</a:t>
            </a:r>
            <a:endParaRPr lang="fi-FI" dirty="0"/>
          </a:p>
        </p:txBody>
      </p:sp>
      <p:sp>
        <p:nvSpPr>
          <p:cNvPr id="9" name="Suorakulmio 8">
            <a:extLst>
              <a:ext uri="{FF2B5EF4-FFF2-40B4-BE49-F238E27FC236}">
                <a16:creationId xmlns:a16="http://schemas.microsoft.com/office/drawing/2014/main" id="{93648891-68EF-1026-468A-8A858ECE2C4E}"/>
              </a:ext>
              <a:ext uri="{C183D7F6-B498-43B3-948B-1728B52AA6E4}">
                <adec:decorative xmlns:adec="http://schemas.microsoft.com/office/drawing/2017/decorative" val="1"/>
              </a:ext>
            </a:extLst>
          </p:cNvPr>
          <p:cNvSpPr>
            <a:spLocks/>
          </p:cNvSpPr>
          <p:nvPr userDrawn="1"/>
        </p:nvSpPr>
        <p:spPr>
          <a:xfrm rot="165007">
            <a:off x="8370202" y="3744487"/>
            <a:ext cx="3239423" cy="2438795"/>
          </a:xfrm>
          <a:prstGeom prst="rect">
            <a:avLst/>
          </a:prstGeom>
          <a:solidFill>
            <a:schemeClr val="bg1"/>
          </a:solidFill>
          <a:ln>
            <a:noFill/>
          </a:ln>
          <a:effectLst>
            <a:outerShdw blurRad="50800" dist="38100" dir="5400000" algn="t"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0" name="Kuvan paikkamerkki 4">
            <a:extLst>
              <a:ext uri="{FF2B5EF4-FFF2-40B4-BE49-F238E27FC236}">
                <a16:creationId xmlns:a16="http://schemas.microsoft.com/office/drawing/2014/main" id="{66144262-F4F0-9706-2F22-162ABE8B14EC}"/>
              </a:ext>
            </a:extLst>
          </p:cNvPr>
          <p:cNvSpPr>
            <a:spLocks noGrp="1"/>
          </p:cNvSpPr>
          <p:nvPr>
            <p:ph type="pic" sz="quarter" idx="11"/>
          </p:nvPr>
        </p:nvSpPr>
        <p:spPr>
          <a:xfrm rot="165007">
            <a:off x="8559034" y="3881110"/>
            <a:ext cx="2875506" cy="1917006"/>
          </a:xfrm>
        </p:spPr>
        <p:txBody>
          <a:bodyPr tIns="0" bIns="576000" anchor="ctr">
            <a:normAutofit/>
          </a:bodyPr>
          <a:lstStyle>
            <a:lvl1pPr algn="ctr">
              <a:defRPr sz="1600"/>
            </a:lvl1pPr>
          </a:lstStyle>
          <a:p>
            <a:r>
              <a:rPr lang="fi-FI"/>
              <a:t>Lisää kuva napsauttamalla kuvaketta</a:t>
            </a:r>
            <a:endParaRPr lang="fi-FI" dirty="0"/>
          </a:p>
        </p:txBody>
      </p:sp>
    </p:spTree>
    <p:extLst>
      <p:ext uri="{BB962C8B-B14F-4D97-AF65-F5344CB8AC3E}">
        <p14:creationId xmlns:p14="http://schemas.microsoft.com/office/powerpoint/2010/main" val="9376447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imin esittely 1">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5168542C-8FFB-B232-2EE0-0D7857CFA3BC}"/>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sp>
        <p:nvSpPr>
          <p:cNvPr id="4" name="Otsikko 1">
            <a:extLst>
              <a:ext uri="{FF2B5EF4-FFF2-40B4-BE49-F238E27FC236}">
                <a16:creationId xmlns:a16="http://schemas.microsoft.com/office/drawing/2014/main" id="{389A39AB-F3BE-BB62-C4EB-6F8FBE5F8600}"/>
              </a:ext>
            </a:extLst>
          </p:cNvPr>
          <p:cNvSpPr>
            <a:spLocks noGrp="1"/>
          </p:cNvSpPr>
          <p:nvPr>
            <p:ph type="title" hasCustomPrompt="1"/>
          </p:nvPr>
        </p:nvSpPr>
        <p:spPr>
          <a:xfrm>
            <a:off x="950679" y="340287"/>
            <a:ext cx="9457578" cy="609246"/>
          </a:xfrm>
        </p:spPr>
        <p:txBody>
          <a:bodyPr>
            <a:normAutofit/>
          </a:bodyPr>
          <a:lstStyle>
            <a:lvl1pPr algn="l">
              <a:defRPr sz="3000" b="1">
                <a:solidFill>
                  <a:srgbClr val="E83880"/>
                </a:solidFill>
                <a:latin typeface="+mj-lt"/>
              </a:defRPr>
            </a:lvl1pPr>
          </a:lstStyle>
          <a:p>
            <a:r>
              <a:rPr lang="fi-FI" dirty="0"/>
              <a:t>TIIMIN ESITTELY</a:t>
            </a:r>
          </a:p>
        </p:txBody>
      </p:sp>
      <p:sp>
        <p:nvSpPr>
          <p:cNvPr id="5" name="Picture Placeholder 23">
            <a:extLst>
              <a:ext uri="{FF2B5EF4-FFF2-40B4-BE49-F238E27FC236}">
                <a16:creationId xmlns:a16="http://schemas.microsoft.com/office/drawing/2014/main" id="{14A52C97-3765-AAB3-78CF-DB9C55C82465}"/>
              </a:ext>
            </a:extLst>
          </p:cNvPr>
          <p:cNvSpPr>
            <a:spLocks noGrp="1"/>
          </p:cNvSpPr>
          <p:nvPr>
            <p:ph type="pic" sz="quarter" idx="13" hasCustomPrompt="1"/>
          </p:nvPr>
        </p:nvSpPr>
        <p:spPr>
          <a:xfrm>
            <a:off x="950680" y="1652148"/>
            <a:ext cx="2226360" cy="2335533"/>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dirty="0" err="1"/>
              <a:t>Lisää</a:t>
            </a:r>
            <a:r>
              <a:rPr lang="en-US" dirty="0"/>
              <a:t> </a:t>
            </a:r>
            <a:r>
              <a:rPr lang="en-US" dirty="0" err="1"/>
              <a:t>kuva</a:t>
            </a:r>
            <a:endParaRPr lang="en-US" dirty="0"/>
          </a:p>
        </p:txBody>
      </p:sp>
      <p:sp>
        <p:nvSpPr>
          <p:cNvPr id="6" name="Text Placeholder 20">
            <a:extLst>
              <a:ext uri="{FF2B5EF4-FFF2-40B4-BE49-F238E27FC236}">
                <a16:creationId xmlns:a16="http://schemas.microsoft.com/office/drawing/2014/main" id="{EE19BF83-D865-1244-5B5E-81E3A7176466}"/>
              </a:ext>
            </a:extLst>
          </p:cNvPr>
          <p:cNvSpPr>
            <a:spLocks noGrp="1"/>
          </p:cNvSpPr>
          <p:nvPr>
            <p:ph type="body" sz="quarter" idx="17" hasCustomPrompt="1"/>
          </p:nvPr>
        </p:nvSpPr>
        <p:spPr>
          <a:xfrm>
            <a:off x="950679" y="3998270"/>
            <a:ext cx="2226360" cy="1400935"/>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118872" tIns="21600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Nimi</a:t>
            </a:r>
          </a:p>
        </p:txBody>
      </p:sp>
      <p:sp>
        <p:nvSpPr>
          <p:cNvPr id="7" name="Text Placeholder 28">
            <a:extLst>
              <a:ext uri="{FF2B5EF4-FFF2-40B4-BE49-F238E27FC236}">
                <a16:creationId xmlns:a16="http://schemas.microsoft.com/office/drawing/2014/main" id="{1D251112-EEEB-A800-9B07-744E3996CCB1}"/>
              </a:ext>
            </a:extLst>
          </p:cNvPr>
          <p:cNvSpPr>
            <a:spLocks noGrp="1"/>
          </p:cNvSpPr>
          <p:nvPr>
            <p:ph type="body" sz="quarter" idx="18" hasCustomPrompt="1"/>
          </p:nvPr>
        </p:nvSpPr>
        <p:spPr>
          <a:xfrm>
            <a:off x="1091940" y="4794255"/>
            <a:ext cx="1943837" cy="425036"/>
          </a:xfrm>
        </p:spPr>
        <p:txBody>
          <a:bodyPr vert="horz" lIns="0" tIns="0" rIns="0" bIns="0" rtlCol="0">
            <a:noAutofit/>
          </a:bodyPr>
          <a:lstStyle>
            <a:lvl1pPr marL="0" indent="0" algn="l">
              <a:lnSpc>
                <a:spcPct val="100000"/>
              </a:lnSpc>
              <a:buNone/>
              <a:defRPr lang="en-US" sz="1200" spc="20" baseline="0" dirty="0">
                <a:solidFill>
                  <a:schemeClr val="bg1"/>
                </a:solidFill>
              </a:defRPr>
            </a:lvl1pPr>
          </a:lstStyle>
          <a:p>
            <a:pPr marL="228600" lvl="0" indent="-228600">
              <a:lnSpc>
                <a:spcPct val="100000"/>
              </a:lnSpc>
              <a:spcBef>
                <a:spcPts val="0"/>
              </a:spcBef>
            </a:pPr>
            <a:r>
              <a:rPr lang="en-US" dirty="0" err="1"/>
              <a:t>titteli</a:t>
            </a:r>
            <a:endParaRPr lang="en-US" dirty="0"/>
          </a:p>
        </p:txBody>
      </p:sp>
      <p:sp>
        <p:nvSpPr>
          <p:cNvPr id="12" name="Picture Placeholder 23">
            <a:extLst>
              <a:ext uri="{FF2B5EF4-FFF2-40B4-BE49-F238E27FC236}">
                <a16:creationId xmlns:a16="http://schemas.microsoft.com/office/drawing/2014/main" id="{09957B41-0761-976E-5FDE-53916C95629B}"/>
              </a:ext>
            </a:extLst>
          </p:cNvPr>
          <p:cNvSpPr>
            <a:spLocks noGrp="1"/>
          </p:cNvSpPr>
          <p:nvPr>
            <p:ph type="pic" sz="quarter" idx="22" hasCustomPrompt="1"/>
          </p:nvPr>
        </p:nvSpPr>
        <p:spPr>
          <a:xfrm>
            <a:off x="3593418" y="1652148"/>
            <a:ext cx="2226360" cy="2335533"/>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dirty="0" err="1"/>
              <a:t>Lisää</a:t>
            </a:r>
            <a:r>
              <a:rPr lang="en-US" dirty="0"/>
              <a:t> </a:t>
            </a:r>
            <a:r>
              <a:rPr lang="en-US" dirty="0" err="1"/>
              <a:t>kuva</a:t>
            </a:r>
            <a:endParaRPr lang="en-US" dirty="0"/>
          </a:p>
        </p:txBody>
      </p:sp>
      <p:sp>
        <p:nvSpPr>
          <p:cNvPr id="13" name="Text Placeholder 20">
            <a:extLst>
              <a:ext uri="{FF2B5EF4-FFF2-40B4-BE49-F238E27FC236}">
                <a16:creationId xmlns:a16="http://schemas.microsoft.com/office/drawing/2014/main" id="{530BDAA7-121D-C402-29FC-9DFDCC599800}"/>
              </a:ext>
            </a:extLst>
          </p:cNvPr>
          <p:cNvSpPr>
            <a:spLocks noGrp="1"/>
          </p:cNvSpPr>
          <p:nvPr>
            <p:ph type="body" sz="quarter" idx="23" hasCustomPrompt="1"/>
          </p:nvPr>
        </p:nvSpPr>
        <p:spPr>
          <a:xfrm>
            <a:off x="3593417" y="3998270"/>
            <a:ext cx="2226360" cy="1400935"/>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118872" tIns="21600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Nimi</a:t>
            </a:r>
          </a:p>
        </p:txBody>
      </p:sp>
      <p:sp>
        <p:nvSpPr>
          <p:cNvPr id="14" name="Text Placeholder 28">
            <a:extLst>
              <a:ext uri="{FF2B5EF4-FFF2-40B4-BE49-F238E27FC236}">
                <a16:creationId xmlns:a16="http://schemas.microsoft.com/office/drawing/2014/main" id="{56D8B5AD-A310-F8A7-DED5-29C39F22F047}"/>
              </a:ext>
            </a:extLst>
          </p:cNvPr>
          <p:cNvSpPr>
            <a:spLocks noGrp="1"/>
          </p:cNvSpPr>
          <p:nvPr>
            <p:ph type="body" sz="quarter" idx="24" hasCustomPrompt="1"/>
          </p:nvPr>
        </p:nvSpPr>
        <p:spPr>
          <a:xfrm>
            <a:off x="3734678" y="4794255"/>
            <a:ext cx="1943837" cy="425036"/>
          </a:xfrm>
        </p:spPr>
        <p:txBody>
          <a:bodyPr vert="horz" lIns="0" tIns="0" rIns="0" bIns="0" rtlCol="0">
            <a:noAutofit/>
          </a:bodyPr>
          <a:lstStyle>
            <a:lvl1pPr marL="0" indent="0" algn="l">
              <a:lnSpc>
                <a:spcPct val="100000"/>
              </a:lnSpc>
              <a:buNone/>
              <a:defRPr lang="en-US" sz="1200" spc="20" baseline="0" dirty="0">
                <a:solidFill>
                  <a:schemeClr val="bg1"/>
                </a:solidFill>
              </a:defRPr>
            </a:lvl1pPr>
          </a:lstStyle>
          <a:p>
            <a:pPr marL="228600" lvl="0" indent="-228600">
              <a:lnSpc>
                <a:spcPct val="100000"/>
              </a:lnSpc>
              <a:spcBef>
                <a:spcPts val="0"/>
              </a:spcBef>
            </a:pPr>
            <a:r>
              <a:rPr lang="en-US" dirty="0" err="1"/>
              <a:t>titteli</a:t>
            </a:r>
            <a:endParaRPr lang="en-US" dirty="0"/>
          </a:p>
        </p:txBody>
      </p:sp>
      <p:sp>
        <p:nvSpPr>
          <p:cNvPr id="15" name="Picture Placeholder 23">
            <a:extLst>
              <a:ext uri="{FF2B5EF4-FFF2-40B4-BE49-F238E27FC236}">
                <a16:creationId xmlns:a16="http://schemas.microsoft.com/office/drawing/2014/main" id="{6F394BFF-7D26-3D98-285B-72DDBF3C14DB}"/>
              </a:ext>
            </a:extLst>
          </p:cNvPr>
          <p:cNvSpPr>
            <a:spLocks noGrp="1"/>
          </p:cNvSpPr>
          <p:nvPr>
            <p:ph type="pic" sz="quarter" idx="25" hasCustomPrompt="1"/>
          </p:nvPr>
        </p:nvSpPr>
        <p:spPr>
          <a:xfrm>
            <a:off x="6236159" y="1662737"/>
            <a:ext cx="2226360" cy="2335533"/>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dirty="0" err="1"/>
              <a:t>Lisää</a:t>
            </a:r>
            <a:r>
              <a:rPr lang="en-US" dirty="0"/>
              <a:t> </a:t>
            </a:r>
            <a:r>
              <a:rPr lang="en-US" dirty="0" err="1"/>
              <a:t>kuva</a:t>
            </a:r>
            <a:endParaRPr lang="en-US" dirty="0"/>
          </a:p>
        </p:txBody>
      </p:sp>
      <p:sp>
        <p:nvSpPr>
          <p:cNvPr id="16" name="Text Placeholder 20">
            <a:extLst>
              <a:ext uri="{FF2B5EF4-FFF2-40B4-BE49-F238E27FC236}">
                <a16:creationId xmlns:a16="http://schemas.microsoft.com/office/drawing/2014/main" id="{28964233-D6CC-7074-D009-91900C5F29E1}"/>
              </a:ext>
            </a:extLst>
          </p:cNvPr>
          <p:cNvSpPr>
            <a:spLocks noGrp="1"/>
          </p:cNvSpPr>
          <p:nvPr>
            <p:ph type="body" sz="quarter" idx="26" hasCustomPrompt="1"/>
          </p:nvPr>
        </p:nvSpPr>
        <p:spPr>
          <a:xfrm>
            <a:off x="6236158" y="4008859"/>
            <a:ext cx="2226360" cy="1400935"/>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118872" tIns="21600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Nimi</a:t>
            </a:r>
          </a:p>
        </p:txBody>
      </p:sp>
      <p:sp>
        <p:nvSpPr>
          <p:cNvPr id="17" name="Text Placeholder 28">
            <a:extLst>
              <a:ext uri="{FF2B5EF4-FFF2-40B4-BE49-F238E27FC236}">
                <a16:creationId xmlns:a16="http://schemas.microsoft.com/office/drawing/2014/main" id="{288BB381-4BC4-E4C5-7D94-27CA3CDEE7AD}"/>
              </a:ext>
            </a:extLst>
          </p:cNvPr>
          <p:cNvSpPr>
            <a:spLocks noGrp="1"/>
          </p:cNvSpPr>
          <p:nvPr>
            <p:ph type="body" sz="quarter" idx="27" hasCustomPrompt="1"/>
          </p:nvPr>
        </p:nvSpPr>
        <p:spPr>
          <a:xfrm>
            <a:off x="6377419" y="4804844"/>
            <a:ext cx="1943837" cy="425036"/>
          </a:xfrm>
        </p:spPr>
        <p:txBody>
          <a:bodyPr vert="horz" lIns="0" tIns="0" rIns="0" bIns="0" rtlCol="0">
            <a:noAutofit/>
          </a:bodyPr>
          <a:lstStyle>
            <a:lvl1pPr marL="0" indent="0" algn="l">
              <a:lnSpc>
                <a:spcPct val="100000"/>
              </a:lnSpc>
              <a:buNone/>
              <a:defRPr lang="en-US" sz="1200" spc="20" baseline="0" dirty="0">
                <a:solidFill>
                  <a:schemeClr val="bg1"/>
                </a:solidFill>
              </a:defRPr>
            </a:lvl1pPr>
          </a:lstStyle>
          <a:p>
            <a:pPr marL="228600" lvl="0" indent="-228600">
              <a:lnSpc>
                <a:spcPct val="100000"/>
              </a:lnSpc>
              <a:spcBef>
                <a:spcPts val="0"/>
              </a:spcBef>
            </a:pPr>
            <a:r>
              <a:rPr lang="en-US" dirty="0" err="1"/>
              <a:t>titteli</a:t>
            </a:r>
            <a:endParaRPr lang="en-US" dirty="0"/>
          </a:p>
        </p:txBody>
      </p:sp>
      <p:sp>
        <p:nvSpPr>
          <p:cNvPr id="8" name="Picture Placeholder 23">
            <a:extLst>
              <a:ext uri="{FF2B5EF4-FFF2-40B4-BE49-F238E27FC236}">
                <a16:creationId xmlns:a16="http://schemas.microsoft.com/office/drawing/2014/main" id="{3A32A95C-1880-25F3-365E-27B747C447D5}"/>
              </a:ext>
            </a:extLst>
          </p:cNvPr>
          <p:cNvSpPr>
            <a:spLocks noGrp="1"/>
          </p:cNvSpPr>
          <p:nvPr>
            <p:ph type="pic" sz="quarter" idx="19" hasCustomPrompt="1"/>
          </p:nvPr>
        </p:nvSpPr>
        <p:spPr>
          <a:xfrm>
            <a:off x="8855511" y="1652148"/>
            <a:ext cx="2226360" cy="2335533"/>
          </a:xfrm>
          <a:solidFill>
            <a:schemeClr val="accent1">
              <a:lumMod val="20000"/>
              <a:lumOff val="80000"/>
            </a:schemeClr>
          </a:solidFill>
        </p:spPr>
        <p:txBody>
          <a:bodyPr anchor="ctr">
            <a:noAutofit/>
          </a:bodyPr>
          <a:lstStyle>
            <a:lvl1pPr marL="0" indent="0" algn="ctr">
              <a:buNone/>
              <a:defRPr sz="1400">
                <a:solidFill>
                  <a:schemeClr val="tx1"/>
                </a:solidFill>
              </a:defRPr>
            </a:lvl1pPr>
          </a:lstStyle>
          <a:p>
            <a:r>
              <a:rPr lang="en-US" dirty="0" err="1"/>
              <a:t>Lisää</a:t>
            </a:r>
            <a:r>
              <a:rPr lang="en-US" dirty="0"/>
              <a:t> </a:t>
            </a:r>
            <a:r>
              <a:rPr lang="en-US" dirty="0" err="1"/>
              <a:t>kuva</a:t>
            </a:r>
            <a:endParaRPr lang="en-US" dirty="0"/>
          </a:p>
        </p:txBody>
      </p:sp>
      <p:sp>
        <p:nvSpPr>
          <p:cNvPr id="9" name="Text Placeholder 20">
            <a:extLst>
              <a:ext uri="{FF2B5EF4-FFF2-40B4-BE49-F238E27FC236}">
                <a16:creationId xmlns:a16="http://schemas.microsoft.com/office/drawing/2014/main" id="{3956AF49-0D0A-9DA8-816A-CF5C6C1B0ECE}"/>
              </a:ext>
            </a:extLst>
          </p:cNvPr>
          <p:cNvSpPr>
            <a:spLocks noGrp="1"/>
          </p:cNvSpPr>
          <p:nvPr>
            <p:ph type="body" sz="quarter" idx="20" hasCustomPrompt="1"/>
          </p:nvPr>
        </p:nvSpPr>
        <p:spPr>
          <a:xfrm>
            <a:off x="8855510" y="3998270"/>
            <a:ext cx="2226360" cy="1400935"/>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118872" tIns="216000" rIns="0" bIns="0">
            <a:noAutofit/>
          </a:bodyPr>
          <a:lstStyle>
            <a:lvl1pPr marL="0" indent="0" algn="l">
              <a:lnSpc>
                <a:spcPct val="100000"/>
              </a:lnSpc>
              <a:spcBef>
                <a:spcPts val="0"/>
              </a:spcBef>
              <a:buNone/>
              <a:defRPr sz="1800" b="1" i="0" spc="20" baseline="0">
                <a:solidFill>
                  <a:schemeClr val="bg1"/>
                </a:solidFill>
                <a:latin typeface="+mn-lt"/>
              </a:defRPr>
            </a:lvl1pPr>
          </a:lstStyle>
          <a:p>
            <a:pPr lvl="0"/>
            <a:r>
              <a:rPr lang="en-US" dirty="0"/>
              <a:t>Nimi</a:t>
            </a:r>
          </a:p>
        </p:txBody>
      </p:sp>
      <p:sp>
        <p:nvSpPr>
          <p:cNvPr id="11" name="Text Placeholder 28">
            <a:extLst>
              <a:ext uri="{FF2B5EF4-FFF2-40B4-BE49-F238E27FC236}">
                <a16:creationId xmlns:a16="http://schemas.microsoft.com/office/drawing/2014/main" id="{74913EDE-4C8A-EB23-C382-12D0A1529622}"/>
              </a:ext>
            </a:extLst>
          </p:cNvPr>
          <p:cNvSpPr>
            <a:spLocks noGrp="1"/>
          </p:cNvSpPr>
          <p:nvPr>
            <p:ph type="body" sz="quarter" idx="21" hasCustomPrompt="1"/>
          </p:nvPr>
        </p:nvSpPr>
        <p:spPr>
          <a:xfrm>
            <a:off x="8996771" y="4794255"/>
            <a:ext cx="1943837" cy="425036"/>
          </a:xfrm>
        </p:spPr>
        <p:txBody>
          <a:bodyPr vert="horz" lIns="0" tIns="0" rIns="0" bIns="0" rtlCol="0">
            <a:noAutofit/>
          </a:bodyPr>
          <a:lstStyle>
            <a:lvl1pPr marL="0" indent="0" algn="l">
              <a:lnSpc>
                <a:spcPct val="100000"/>
              </a:lnSpc>
              <a:buNone/>
              <a:defRPr lang="en-US" sz="1200" spc="20" baseline="0" dirty="0">
                <a:solidFill>
                  <a:schemeClr val="bg1"/>
                </a:solidFill>
              </a:defRPr>
            </a:lvl1pPr>
          </a:lstStyle>
          <a:p>
            <a:pPr marL="228600" lvl="0" indent="-228600">
              <a:lnSpc>
                <a:spcPct val="100000"/>
              </a:lnSpc>
              <a:spcBef>
                <a:spcPts val="0"/>
              </a:spcBef>
            </a:pPr>
            <a:r>
              <a:rPr lang="en-US" dirty="0" err="1"/>
              <a:t>titteli</a:t>
            </a:r>
            <a:endParaRPr lang="en-US" dirty="0"/>
          </a:p>
        </p:txBody>
      </p:sp>
    </p:spTree>
    <p:extLst>
      <p:ext uri="{BB962C8B-B14F-4D97-AF65-F5344CB8AC3E}">
        <p14:creationId xmlns:p14="http://schemas.microsoft.com/office/powerpoint/2010/main" val="10548727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imin esittely 2">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282D3EA7-0342-A8E3-D838-8E97590B31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622" b="14730"/>
          <a:stretch/>
        </p:blipFill>
        <p:spPr>
          <a:xfrm rot="5400000">
            <a:off x="-2771775" y="2771774"/>
            <a:ext cx="6858000" cy="1314451"/>
          </a:xfrm>
          <a:prstGeom prst="rect">
            <a:avLst/>
          </a:prstGeom>
        </p:spPr>
      </p:pic>
      <p:sp>
        <p:nvSpPr>
          <p:cNvPr id="5" name="Otsikko 1">
            <a:extLst>
              <a:ext uri="{FF2B5EF4-FFF2-40B4-BE49-F238E27FC236}">
                <a16:creationId xmlns:a16="http://schemas.microsoft.com/office/drawing/2014/main" id="{FFBD489A-58BA-0DF7-60ED-DCED259C86BF}"/>
              </a:ext>
            </a:extLst>
          </p:cNvPr>
          <p:cNvSpPr>
            <a:spLocks noGrp="1"/>
          </p:cNvSpPr>
          <p:nvPr>
            <p:ph type="title" hasCustomPrompt="1"/>
          </p:nvPr>
        </p:nvSpPr>
        <p:spPr>
          <a:xfrm>
            <a:off x="1773811" y="254326"/>
            <a:ext cx="8719382" cy="585392"/>
          </a:xfrm>
        </p:spPr>
        <p:txBody>
          <a:bodyPr>
            <a:normAutofit/>
          </a:bodyPr>
          <a:lstStyle>
            <a:lvl1pPr>
              <a:defRPr sz="3000" b="1">
                <a:solidFill>
                  <a:srgbClr val="E83880"/>
                </a:solidFill>
                <a:latin typeface="+mj-lt"/>
              </a:defRPr>
            </a:lvl1pPr>
          </a:lstStyle>
          <a:p>
            <a:r>
              <a:rPr lang="fi-FI" dirty="0"/>
              <a:t>TIIMIN ESITTELY</a:t>
            </a:r>
          </a:p>
        </p:txBody>
      </p:sp>
      <p:sp>
        <p:nvSpPr>
          <p:cNvPr id="6" name="Picture Placeholder 23">
            <a:extLst>
              <a:ext uri="{FF2B5EF4-FFF2-40B4-BE49-F238E27FC236}">
                <a16:creationId xmlns:a16="http://schemas.microsoft.com/office/drawing/2014/main" id="{3D30FBA2-0C8D-21E2-EEB6-6B5A9FB9CF4F}"/>
              </a:ext>
            </a:extLst>
          </p:cNvPr>
          <p:cNvSpPr>
            <a:spLocks noGrp="1"/>
          </p:cNvSpPr>
          <p:nvPr>
            <p:ph type="pic" sz="quarter" idx="13" hasCustomPrompt="1"/>
          </p:nvPr>
        </p:nvSpPr>
        <p:spPr>
          <a:xfrm>
            <a:off x="1778869" y="160159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7" name="Text Placeholder 33">
            <a:extLst>
              <a:ext uri="{FF2B5EF4-FFF2-40B4-BE49-F238E27FC236}">
                <a16:creationId xmlns:a16="http://schemas.microsoft.com/office/drawing/2014/main" id="{305BF99C-8209-8C1E-5B45-AC95FB2A51E0}"/>
              </a:ext>
            </a:extLst>
          </p:cNvPr>
          <p:cNvSpPr>
            <a:spLocks noGrp="1"/>
          </p:cNvSpPr>
          <p:nvPr>
            <p:ph type="body" sz="quarter" idx="37" hasCustomPrompt="1"/>
          </p:nvPr>
        </p:nvSpPr>
        <p:spPr>
          <a:xfrm>
            <a:off x="1776340" y="321376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8" name="Text Placeholder 28">
            <a:extLst>
              <a:ext uri="{FF2B5EF4-FFF2-40B4-BE49-F238E27FC236}">
                <a16:creationId xmlns:a16="http://schemas.microsoft.com/office/drawing/2014/main" id="{AEE890D6-9F74-9F2B-6E44-4EBC6AC5CE56}"/>
              </a:ext>
            </a:extLst>
          </p:cNvPr>
          <p:cNvSpPr>
            <a:spLocks noGrp="1"/>
          </p:cNvSpPr>
          <p:nvPr>
            <p:ph type="body" sz="quarter" idx="22" hasCustomPrompt="1"/>
          </p:nvPr>
        </p:nvSpPr>
        <p:spPr>
          <a:xfrm>
            <a:off x="1860887" y="3557889"/>
            <a:ext cx="1833441" cy="217186"/>
          </a:xfrm>
        </p:spPr>
        <p:txBody>
          <a:bodyPr vert="horz" lIns="0" tIns="0" rIns="0" bIns="0" rtlCol="0" anchor="b">
            <a:noAutofit/>
          </a:bodyPr>
          <a:lstStyle>
            <a:lvl1pPr marL="0" indent="0" algn="l">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12" name="Picture Placeholder 23">
            <a:extLst>
              <a:ext uri="{FF2B5EF4-FFF2-40B4-BE49-F238E27FC236}">
                <a16:creationId xmlns:a16="http://schemas.microsoft.com/office/drawing/2014/main" id="{8A384739-3EDF-FE1A-9246-C804A72C3A5D}"/>
              </a:ext>
            </a:extLst>
          </p:cNvPr>
          <p:cNvSpPr>
            <a:spLocks noGrp="1"/>
          </p:cNvSpPr>
          <p:nvPr>
            <p:ph type="pic" sz="quarter" idx="41" hasCustomPrompt="1"/>
          </p:nvPr>
        </p:nvSpPr>
        <p:spPr>
          <a:xfrm>
            <a:off x="4316967" y="160159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13" name="Text Placeholder 33">
            <a:extLst>
              <a:ext uri="{FF2B5EF4-FFF2-40B4-BE49-F238E27FC236}">
                <a16:creationId xmlns:a16="http://schemas.microsoft.com/office/drawing/2014/main" id="{4E7A568E-3D33-BDC0-8C84-528A096FDD15}"/>
              </a:ext>
            </a:extLst>
          </p:cNvPr>
          <p:cNvSpPr>
            <a:spLocks noGrp="1"/>
          </p:cNvSpPr>
          <p:nvPr>
            <p:ph type="body" sz="quarter" idx="42" hasCustomPrompt="1"/>
          </p:nvPr>
        </p:nvSpPr>
        <p:spPr>
          <a:xfrm>
            <a:off x="4314438" y="321376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14" name="Text Placeholder 28">
            <a:extLst>
              <a:ext uri="{FF2B5EF4-FFF2-40B4-BE49-F238E27FC236}">
                <a16:creationId xmlns:a16="http://schemas.microsoft.com/office/drawing/2014/main" id="{012197A6-5074-05DF-137A-67C12CD7AE65}"/>
              </a:ext>
            </a:extLst>
          </p:cNvPr>
          <p:cNvSpPr>
            <a:spLocks noGrp="1"/>
          </p:cNvSpPr>
          <p:nvPr>
            <p:ph type="body" sz="quarter" idx="43" hasCustomPrompt="1"/>
          </p:nvPr>
        </p:nvSpPr>
        <p:spPr>
          <a:xfrm>
            <a:off x="4398985" y="355788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15" name="Picture Placeholder 23">
            <a:extLst>
              <a:ext uri="{FF2B5EF4-FFF2-40B4-BE49-F238E27FC236}">
                <a16:creationId xmlns:a16="http://schemas.microsoft.com/office/drawing/2014/main" id="{2E4DBF1B-88A7-CBAF-7CEC-981989BD53BF}"/>
              </a:ext>
            </a:extLst>
          </p:cNvPr>
          <p:cNvSpPr>
            <a:spLocks noGrp="1"/>
          </p:cNvSpPr>
          <p:nvPr>
            <p:ph type="pic" sz="quarter" idx="44" hasCustomPrompt="1"/>
          </p:nvPr>
        </p:nvSpPr>
        <p:spPr>
          <a:xfrm>
            <a:off x="6797871" y="160159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16" name="Text Placeholder 33">
            <a:extLst>
              <a:ext uri="{FF2B5EF4-FFF2-40B4-BE49-F238E27FC236}">
                <a16:creationId xmlns:a16="http://schemas.microsoft.com/office/drawing/2014/main" id="{BAFCB822-DAED-8773-72AD-031D9B1FB7D9}"/>
              </a:ext>
            </a:extLst>
          </p:cNvPr>
          <p:cNvSpPr>
            <a:spLocks noGrp="1"/>
          </p:cNvSpPr>
          <p:nvPr>
            <p:ph type="body" sz="quarter" idx="45" hasCustomPrompt="1"/>
          </p:nvPr>
        </p:nvSpPr>
        <p:spPr>
          <a:xfrm>
            <a:off x="6795342" y="321376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17" name="Text Placeholder 28">
            <a:extLst>
              <a:ext uri="{FF2B5EF4-FFF2-40B4-BE49-F238E27FC236}">
                <a16:creationId xmlns:a16="http://schemas.microsoft.com/office/drawing/2014/main" id="{5A6609CD-7302-A367-6999-CCD511221CAE}"/>
              </a:ext>
            </a:extLst>
          </p:cNvPr>
          <p:cNvSpPr>
            <a:spLocks noGrp="1"/>
          </p:cNvSpPr>
          <p:nvPr>
            <p:ph type="body" sz="quarter" idx="46" hasCustomPrompt="1"/>
          </p:nvPr>
        </p:nvSpPr>
        <p:spPr>
          <a:xfrm>
            <a:off x="6879889" y="355788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9" name="Picture Placeholder 23">
            <a:extLst>
              <a:ext uri="{FF2B5EF4-FFF2-40B4-BE49-F238E27FC236}">
                <a16:creationId xmlns:a16="http://schemas.microsoft.com/office/drawing/2014/main" id="{BB0F9459-5476-B3E4-907E-566DCD7D29BD}"/>
              </a:ext>
            </a:extLst>
          </p:cNvPr>
          <p:cNvSpPr>
            <a:spLocks noGrp="1"/>
          </p:cNvSpPr>
          <p:nvPr>
            <p:ph type="pic" sz="quarter" idx="38" hasCustomPrompt="1"/>
          </p:nvPr>
        </p:nvSpPr>
        <p:spPr>
          <a:xfrm>
            <a:off x="9281304" y="160159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10" name="Text Placeholder 33">
            <a:extLst>
              <a:ext uri="{FF2B5EF4-FFF2-40B4-BE49-F238E27FC236}">
                <a16:creationId xmlns:a16="http://schemas.microsoft.com/office/drawing/2014/main" id="{0E3E520B-D802-480E-1BB3-1BDFF0BCB8BC}"/>
              </a:ext>
            </a:extLst>
          </p:cNvPr>
          <p:cNvSpPr>
            <a:spLocks noGrp="1"/>
          </p:cNvSpPr>
          <p:nvPr>
            <p:ph type="body" sz="quarter" idx="39" hasCustomPrompt="1"/>
          </p:nvPr>
        </p:nvSpPr>
        <p:spPr>
          <a:xfrm>
            <a:off x="9278775" y="321376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11" name="Text Placeholder 28">
            <a:extLst>
              <a:ext uri="{FF2B5EF4-FFF2-40B4-BE49-F238E27FC236}">
                <a16:creationId xmlns:a16="http://schemas.microsoft.com/office/drawing/2014/main" id="{AB8FE836-181F-2E14-8516-6958F32CD172}"/>
              </a:ext>
            </a:extLst>
          </p:cNvPr>
          <p:cNvSpPr>
            <a:spLocks noGrp="1"/>
          </p:cNvSpPr>
          <p:nvPr>
            <p:ph type="body" sz="quarter" idx="40" hasCustomPrompt="1"/>
          </p:nvPr>
        </p:nvSpPr>
        <p:spPr>
          <a:xfrm>
            <a:off x="9363322" y="355788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18" name="Picture Placeholder 23">
            <a:extLst>
              <a:ext uri="{FF2B5EF4-FFF2-40B4-BE49-F238E27FC236}">
                <a16:creationId xmlns:a16="http://schemas.microsoft.com/office/drawing/2014/main" id="{0FF243A7-25C7-9A25-AF36-04B4CBE65566}"/>
              </a:ext>
            </a:extLst>
          </p:cNvPr>
          <p:cNvSpPr>
            <a:spLocks noGrp="1"/>
          </p:cNvSpPr>
          <p:nvPr>
            <p:ph type="pic" sz="quarter" idx="47" hasCustomPrompt="1"/>
          </p:nvPr>
        </p:nvSpPr>
        <p:spPr>
          <a:xfrm>
            <a:off x="1776340" y="401984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19" name="Text Placeholder 33">
            <a:extLst>
              <a:ext uri="{FF2B5EF4-FFF2-40B4-BE49-F238E27FC236}">
                <a16:creationId xmlns:a16="http://schemas.microsoft.com/office/drawing/2014/main" id="{F4F6E8B8-2C29-FCC5-6858-2FE4008B2B49}"/>
              </a:ext>
            </a:extLst>
          </p:cNvPr>
          <p:cNvSpPr>
            <a:spLocks noGrp="1"/>
          </p:cNvSpPr>
          <p:nvPr>
            <p:ph type="body" sz="quarter" idx="48" hasCustomPrompt="1"/>
          </p:nvPr>
        </p:nvSpPr>
        <p:spPr>
          <a:xfrm>
            <a:off x="1773811" y="563201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20" name="Text Placeholder 28">
            <a:extLst>
              <a:ext uri="{FF2B5EF4-FFF2-40B4-BE49-F238E27FC236}">
                <a16:creationId xmlns:a16="http://schemas.microsoft.com/office/drawing/2014/main" id="{64DACA88-7AF7-D1DB-9B49-71BD71C42D0D}"/>
              </a:ext>
            </a:extLst>
          </p:cNvPr>
          <p:cNvSpPr>
            <a:spLocks noGrp="1"/>
          </p:cNvSpPr>
          <p:nvPr>
            <p:ph type="body" sz="quarter" idx="49" hasCustomPrompt="1"/>
          </p:nvPr>
        </p:nvSpPr>
        <p:spPr>
          <a:xfrm>
            <a:off x="1858358" y="597613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24" name="Picture Placeholder 23">
            <a:extLst>
              <a:ext uri="{FF2B5EF4-FFF2-40B4-BE49-F238E27FC236}">
                <a16:creationId xmlns:a16="http://schemas.microsoft.com/office/drawing/2014/main" id="{B337CAD6-2318-DE58-61D1-48E828C94E69}"/>
              </a:ext>
            </a:extLst>
          </p:cNvPr>
          <p:cNvSpPr>
            <a:spLocks noGrp="1"/>
          </p:cNvSpPr>
          <p:nvPr>
            <p:ph type="pic" sz="quarter" idx="53" hasCustomPrompt="1"/>
          </p:nvPr>
        </p:nvSpPr>
        <p:spPr>
          <a:xfrm>
            <a:off x="4314438" y="401984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25" name="Text Placeholder 33">
            <a:extLst>
              <a:ext uri="{FF2B5EF4-FFF2-40B4-BE49-F238E27FC236}">
                <a16:creationId xmlns:a16="http://schemas.microsoft.com/office/drawing/2014/main" id="{9278F934-9F6C-ADD5-AED2-F15AE506DD3E}"/>
              </a:ext>
            </a:extLst>
          </p:cNvPr>
          <p:cNvSpPr>
            <a:spLocks noGrp="1"/>
          </p:cNvSpPr>
          <p:nvPr>
            <p:ph type="body" sz="quarter" idx="54" hasCustomPrompt="1"/>
          </p:nvPr>
        </p:nvSpPr>
        <p:spPr>
          <a:xfrm>
            <a:off x="4311909" y="563201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26" name="Text Placeholder 28">
            <a:extLst>
              <a:ext uri="{FF2B5EF4-FFF2-40B4-BE49-F238E27FC236}">
                <a16:creationId xmlns:a16="http://schemas.microsoft.com/office/drawing/2014/main" id="{7E609399-D381-8035-463C-3E15595A3A30}"/>
              </a:ext>
            </a:extLst>
          </p:cNvPr>
          <p:cNvSpPr>
            <a:spLocks noGrp="1"/>
          </p:cNvSpPr>
          <p:nvPr>
            <p:ph type="body" sz="quarter" idx="55" hasCustomPrompt="1"/>
          </p:nvPr>
        </p:nvSpPr>
        <p:spPr>
          <a:xfrm>
            <a:off x="4396456" y="597613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27" name="Picture Placeholder 23">
            <a:extLst>
              <a:ext uri="{FF2B5EF4-FFF2-40B4-BE49-F238E27FC236}">
                <a16:creationId xmlns:a16="http://schemas.microsoft.com/office/drawing/2014/main" id="{5837A6CB-5FA6-2783-AD2A-A6546BA0E9EB}"/>
              </a:ext>
            </a:extLst>
          </p:cNvPr>
          <p:cNvSpPr>
            <a:spLocks noGrp="1"/>
          </p:cNvSpPr>
          <p:nvPr>
            <p:ph type="pic" sz="quarter" idx="56" hasCustomPrompt="1"/>
          </p:nvPr>
        </p:nvSpPr>
        <p:spPr>
          <a:xfrm>
            <a:off x="6795342" y="401984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28" name="Text Placeholder 33">
            <a:extLst>
              <a:ext uri="{FF2B5EF4-FFF2-40B4-BE49-F238E27FC236}">
                <a16:creationId xmlns:a16="http://schemas.microsoft.com/office/drawing/2014/main" id="{A450022B-CEC1-31A5-EC39-592ED83DD020}"/>
              </a:ext>
            </a:extLst>
          </p:cNvPr>
          <p:cNvSpPr>
            <a:spLocks noGrp="1"/>
          </p:cNvSpPr>
          <p:nvPr>
            <p:ph type="body" sz="quarter" idx="57" hasCustomPrompt="1"/>
          </p:nvPr>
        </p:nvSpPr>
        <p:spPr>
          <a:xfrm>
            <a:off x="6792813" y="563201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29" name="Text Placeholder 28">
            <a:extLst>
              <a:ext uri="{FF2B5EF4-FFF2-40B4-BE49-F238E27FC236}">
                <a16:creationId xmlns:a16="http://schemas.microsoft.com/office/drawing/2014/main" id="{BA4B8564-9A08-6414-1B1C-9FDA129B73F3}"/>
              </a:ext>
            </a:extLst>
          </p:cNvPr>
          <p:cNvSpPr>
            <a:spLocks noGrp="1"/>
          </p:cNvSpPr>
          <p:nvPr>
            <p:ph type="body" sz="quarter" idx="58" hasCustomPrompt="1"/>
          </p:nvPr>
        </p:nvSpPr>
        <p:spPr>
          <a:xfrm>
            <a:off x="6877360" y="597613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
        <p:nvSpPr>
          <p:cNvPr id="21" name="Picture Placeholder 23">
            <a:extLst>
              <a:ext uri="{FF2B5EF4-FFF2-40B4-BE49-F238E27FC236}">
                <a16:creationId xmlns:a16="http://schemas.microsoft.com/office/drawing/2014/main" id="{660A48A9-EFE8-2085-6928-121BECD767ED}"/>
              </a:ext>
            </a:extLst>
          </p:cNvPr>
          <p:cNvSpPr>
            <a:spLocks noGrp="1"/>
          </p:cNvSpPr>
          <p:nvPr>
            <p:ph type="pic" sz="quarter" idx="50" hasCustomPrompt="1"/>
          </p:nvPr>
        </p:nvSpPr>
        <p:spPr>
          <a:xfrm>
            <a:off x="9278775" y="4019843"/>
            <a:ext cx="2000530" cy="1612167"/>
          </a:xfrm>
          <a:solidFill>
            <a:schemeClr val="accent1">
              <a:lumMod val="20000"/>
              <a:lumOff val="80000"/>
            </a:schemeClr>
          </a:solidFill>
        </p:spPr>
        <p:txBody>
          <a:bodyPr anchor="ctr">
            <a:noAutofit/>
          </a:bodyPr>
          <a:lstStyle>
            <a:lvl1pPr marL="0" indent="0" algn="ctr">
              <a:buNone/>
              <a:defRPr sz="1400">
                <a:solidFill>
                  <a:schemeClr val="tx1"/>
                </a:solidFill>
                <a:latin typeface="+mn-lt"/>
              </a:defRPr>
            </a:lvl1pPr>
          </a:lstStyle>
          <a:p>
            <a:r>
              <a:rPr lang="en-US" dirty="0" err="1"/>
              <a:t>Lisää</a:t>
            </a:r>
            <a:r>
              <a:rPr lang="en-US" dirty="0"/>
              <a:t> </a:t>
            </a:r>
            <a:r>
              <a:rPr lang="en-US" dirty="0" err="1"/>
              <a:t>kuva</a:t>
            </a:r>
            <a:endParaRPr lang="en-US" dirty="0"/>
          </a:p>
        </p:txBody>
      </p:sp>
      <p:sp>
        <p:nvSpPr>
          <p:cNvPr id="22" name="Text Placeholder 33">
            <a:extLst>
              <a:ext uri="{FF2B5EF4-FFF2-40B4-BE49-F238E27FC236}">
                <a16:creationId xmlns:a16="http://schemas.microsoft.com/office/drawing/2014/main" id="{397027D4-9547-53AC-14CC-CF6DDA52C542}"/>
              </a:ext>
            </a:extLst>
          </p:cNvPr>
          <p:cNvSpPr>
            <a:spLocks noGrp="1"/>
          </p:cNvSpPr>
          <p:nvPr>
            <p:ph type="body" sz="quarter" idx="51" hasCustomPrompt="1"/>
          </p:nvPr>
        </p:nvSpPr>
        <p:spPr>
          <a:xfrm>
            <a:off x="9276246" y="5632010"/>
            <a:ext cx="2002536" cy="678968"/>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rgbClr val="E83880">
              <a:alpha val="85000"/>
            </a:srgbClr>
          </a:solidFill>
        </p:spPr>
        <p:txBody>
          <a:bodyPr wrap="square" lIns="91440" tIns="108000" rIns="0" bIns="0">
            <a:noAutofit/>
          </a:bodyPr>
          <a:lstStyle>
            <a:lvl1pPr marL="0" indent="0" algn="l">
              <a:lnSpc>
                <a:spcPct val="100000"/>
              </a:lnSpc>
              <a:spcBef>
                <a:spcPts val="0"/>
              </a:spcBef>
              <a:buNone/>
              <a:defRPr sz="1400" b="1" i="0" spc="20" baseline="0">
                <a:solidFill>
                  <a:schemeClr val="bg1"/>
                </a:solidFill>
                <a:latin typeface="+mn-lt"/>
              </a:defRPr>
            </a:lvl1pPr>
          </a:lstStyle>
          <a:p>
            <a:pPr lvl="0"/>
            <a:r>
              <a:rPr lang="en-US" dirty="0"/>
              <a:t>Nimi</a:t>
            </a:r>
          </a:p>
        </p:txBody>
      </p:sp>
      <p:sp>
        <p:nvSpPr>
          <p:cNvPr id="23" name="Text Placeholder 28">
            <a:extLst>
              <a:ext uri="{FF2B5EF4-FFF2-40B4-BE49-F238E27FC236}">
                <a16:creationId xmlns:a16="http://schemas.microsoft.com/office/drawing/2014/main" id="{5F848C71-DCE3-6E58-720E-47E9D933A85A}"/>
              </a:ext>
            </a:extLst>
          </p:cNvPr>
          <p:cNvSpPr>
            <a:spLocks noGrp="1"/>
          </p:cNvSpPr>
          <p:nvPr>
            <p:ph type="body" sz="quarter" idx="52" hasCustomPrompt="1"/>
          </p:nvPr>
        </p:nvSpPr>
        <p:spPr>
          <a:xfrm>
            <a:off x="9360793" y="5976139"/>
            <a:ext cx="1833441" cy="217186"/>
          </a:xfrm>
        </p:spPr>
        <p:txBody>
          <a:bodyPr vert="horz" lIns="0" tIns="0" rIns="0" bIns="0" rtlCol="0" anchor="b">
            <a:noAutofit/>
          </a:bodyPr>
          <a:lstStyle>
            <a:lvl1pPr marL="0" indent="0">
              <a:buNone/>
              <a:defRPr lang="en-US" sz="1200" spc="20" baseline="0" dirty="0">
                <a:solidFill>
                  <a:schemeClr val="bg1"/>
                </a:solidFill>
                <a:latin typeface="+mn-lt"/>
              </a:defRPr>
            </a:lvl1pPr>
          </a:lstStyle>
          <a:p>
            <a:pPr marL="228600" lvl="0" indent="-228600">
              <a:lnSpc>
                <a:spcPct val="100000"/>
              </a:lnSpc>
              <a:spcBef>
                <a:spcPts val="0"/>
              </a:spcBef>
            </a:pPr>
            <a:r>
              <a:rPr lang="en-US" dirty="0" err="1"/>
              <a:t>titteli</a:t>
            </a:r>
            <a:endParaRPr lang="en-US" dirty="0"/>
          </a:p>
        </p:txBody>
      </p:sp>
    </p:spTree>
    <p:extLst>
      <p:ext uri="{BB962C8B-B14F-4D97-AF65-F5344CB8AC3E}">
        <p14:creationId xmlns:p14="http://schemas.microsoft.com/office/powerpoint/2010/main" val="28388031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ikajana">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FFBD489A-58BA-0DF7-60ED-DCED259C86BF}"/>
              </a:ext>
            </a:extLst>
          </p:cNvPr>
          <p:cNvSpPr>
            <a:spLocks noGrp="1"/>
          </p:cNvSpPr>
          <p:nvPr>
            <p:ph type="title" hasCustomPrompt="1"/>
          </p:nvPr>
        </p:nvSpPr>
        <p:spPr>
          <a:xfrm>
            <a:off x="1805836" y="1014448"/>
            <a:ext cx="3797146" cy="585392"/>
          </a:xfrm>
        </p:spPr>
        <p:txBody>
          <a:bodyPr>
            <a:normAutofit/>
          </a:bodyPr>
          <a:lstStyle>
            <a:lvl1pPr>
              <a:defRPr sz="3000" b="1">
                <a:solidFill>
                  <a:srgbClr val="E83880"/>
                </a:solidFill>
                <a:latin typeface="+mj-lt"/>
              </a:defRPr>
            </a:lvl1pPr>
          </a:lstStyle>
          <a:p>
            <a:r>
              <a:rPr lang="fi-FI" dirty="0"/>
              <a:t>OTSIKKO</a:t>
            </a:r>
          </a:p>
        </p:txBody>
      </p:sp>
      <p:cxnSp>
        <p:nvCxnSpPr>
          <p:cNvPr id="2" name="Straight Connector 12">
            <a:extLst>
              <a:ext uri="{FF2B5EF4-FFF2-40B4-BE49-F238E27FC236}">
                <a16:creationId xmlns:a16="http://schemas.microsoft.com/office/drawing/2014/main" id="{4288333C-62A8-82A1-7C4C-7120771FBD1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7183255" y="16625"/>
            <a:ext cx="0" cy="6841375"/>
          </a:xfrm>
          <a:prstGeom prst="line">
            <a:avLst/>
          </a:prstGeom>
          <a:ln w="1270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Oval 14">
            <a:extLst>
              <a:ext uri="{FF2B5EF4-FFF2-40B4-BE49-F238E27FC236}">
                <a16:creationId xmlns:a16="http://schemas.microsoft.com/office/drawing/2014/main" id="{C6D55168-D52B-C237-DCAA-3EEFAC86ED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7082020" y="1280370"/>
            <a:ext cx="202470" cy="20247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0" name="Oval 16">
            <a:extLst>
              <a:ext uri="{FF2B5EF4-FFF2-40B4-BE49-F238E27FC236}">
                <a16:creationId xmlns:a16="http://schemas.microsoft.com/office/drawing/2014/main" id="{6F4E6F66-88F5-0A56-562D-E3A4549349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7082020" y="2463308"/>
            <a:ext cx="202470" cy="20247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1" name="Oval 18">
            <a:extLst>
              <a:ext uri="{FF2B5EF4-FFF2-40B4-BE49-F238E27FC236}">
                <a16:creationId xmlns:a16="http://schemas.microsoft.com/office/drawing/2014/main" id="{C71D376E-DAF2-5CAC-01C5-86D8A60DD6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7082020" y="3637933"/>
            <a:ext cx="202470" cy="20247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2" name="Oval 19">
            <a:extLst>
              <a:ext uri="{FF2B5EF4-FFF2-40B4-BE49-F238E27FC236}">
                <a16:creationId xmlns:a16="http://schemas.microsoft.com/office/drawing/2014/main" id="{23091D9D-2127-FC45-DBB1-F58778DDF72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7082020" y="4870749"/>
            <a:ext cx="202470" cy="20247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3" name="Oval 21">
            <a:extLst>
              <a:ext uri="{FF2B5EF4-FFF2-40B4-BE49-F238E27FC236}">
                <a16:creationId xmlns:a16="http://schemas.microsoft.com/office/drawing/2014/main" id="{64E4F713-FAEB-09C7-B81B-9AC6761E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7082020" y="6053687"/>
            <a:ext cx="202470" cy="20247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4" name="Tekstin paikkamerkki 11">
            <a:extLst>
              <a:ext uri="{FF2B5EF4-FFF2-40B4-BE49-F238E27FC236}">
                <a16:creationId xmlns:a16="http://schemas.microsoft.com/office/drawing/2014/main" id="{2B57F83D-AF88-B581-64A5-9FD64CA6DA60}"/>
              </a:ext>
            </a:extLst>
          </p:cNvPr>
          <p:cNvSpPr>
            <a:spLocks noGrp="1" noRot="1" noMove="1" noResize="1" noEditPoints="1" noAdjustHandles="1" noChangeArrowheads="1" noChangeShapeType="1"/>
          </p:cNvSpPr>
          <p:nvPr>
            <p:ph type="body" sz="quarter" idx="10" hasCustomPrompt="1"/>
          </p:nvPr>
        </p:nvSpPr>
        <p:spPr>
          <a:xfrm>
            <a:off x="6216441" y="966770"/>
            <a:ext cx="676805" cy="427521"/>
          </a:xfrm>
        </p:spPr>
        <p:txBody>
          <a:bodyPr>
            <a:noAutofit/>
          </a:bodyPr>
          <a:lstStyle>
            <a:lvl1pPr marL="0" indent="0">
              <a:lnSpc>
                <a:spcPct val="100000"/>
              </a:lnSpc>
              <a:spcBef>
                <a:spcPts val="0"/>
              </a:spcBef>
              <a:buNone/>
              <a:defRPr sz="2800" b="1">
                <a:solidFill>
                  <a:schemeClr val="tx2"/>
                </a:solidFill>
                <a:latin typeface="Aptos Black" panose="020B0004020202020204" pitchFamily="34" charset="0"/>
              </a:defRPr>
            </a:lvl1pPr>
          </a:lstStyle>
          <a:p>
            <a:pPr lvl="0"/>
            <a:r>
              <a:rPr lang="fi-FI" dirty="0"/>
              <a:t>01</a:t>
            </a:r>
          </a:p>
        </p:txBody>
      </p:sp>
      <p:sp>
        <p:nvSpPr>
          <p:cNvPr id="36" name="Tekstin paikkamerkki 11">
            <a:extLst>
              <a:ext uri="{FF2B5EF4-FFF2-40B4-BE49-F238E27FC236}">
                <a16:creationId xmlns:a16="http://schemas.microsoft.com/office/drawing/2014/main" id="{BE81A790-FC54-671F-91E4-60E912F2C5D4}"/>
              </a:ext>
            </a:extLst>
          </p:cNvPr>
          <p:cNvSpPr>
            <a:spLocks noGrp="1" noRot="1" noMove="1" noResize="1" noEditPoints="1" noAdjustHandles="1" noChangeArrowheads="1" noChangeShapeType="1"/>
          </p:cNvSpPr>
          <p:nvPr>
            <p:ph type="body" sz="quarter" idx="11" hasCustomPrompt="1"/>
          </p:nvPr>
        </p:nvSpPr>
        <p:spPr>
          <a:xfrm>
            <a:off x="6216441" y="1407804"/>
            <a:ext cx="785939" cy="352383"/>
          </a:xfrm>
        </p:spPr>
        <p:txBody>
          <a:bodyPr tIns="0" bIns="0">
            <a:noAutofit/>
          </a:bodyPr>
          <a:lstStyle>
            <a:lvl1pPr marL="0" indent="0">
              <a:lnSpc>
                <a:spcPct val="100000"/>
              </a:lnSpc>
              <a:spcBef>
                <a:spcPts val="0"/>
              </a:spcBef>
              <a:buNone/>
              <a:defRPr sz="2000" b="1">
                <a:latin typeface="Aptos Black" panose="020B0004020202020204" pitchFamily="34" charset="0"/>
              </a:defRPr>
            </a:lvl1pPr>
          </a:lstStyle>
          <a:p>
            <a:pPr lvl="0"/>
            <a:r>
              <a:rPr lang="fi-FI" dirty="0"/>
              <a:t>20xx</a:t>
            </a:r>
          </a:p>
        </p:txBody>
      </p:sp>
      <p:sp>
        <p:nvSpPr>
          <p:cNvPr id="47" name="Tekstin paikkamerkki 11">
            <a:extLst>
              <a:ext uri="{FF2B5EF4-FFF2-40B4-BE49-F238E27FC236}">
                <a16:creationId xmlns:a16="http://schemas.microsoft.com/office/drawing/2014/main" id="{C3D4A50F-12CF-46CD-C3AD-D588A119BE85}"/>
              </a:ext>
            </a:extLst>
          </p:cNvPr>
          <p:cNvSpPr>
            <a:spLocks noGrp="1"/>
          </p:cNvSpPr>
          <p:nvPr>
            <p:ph type="body" sz="quarter" idx="20"/>
          </p:nvPr>
        </p:nvSpPr>
        <p:spPr>
          <a:xfrm>
            <a:off x="7473259" y="996824"/>
            <a:ext cx="3104883" cy="779049"/>
          </a:xfrm>
        </p:spPr>
        <p:txBody>
          <a:bodyPr>
            <a:normAutofit/>
          </a:bodyPr>
          <a:lstStyle>
            <a:lvl1pPr marL="0" indent="0">
              <a:buNone/>
              <a:defRPr sz="1200">
                <a:latin typeface="+mn-lt"/>
              </a:defRPr>
            </a:lvl1pPr>
          </a:lstStyle>
          <a:p>
            <a:pPr marL="0" marR="0" lvl="0" indent="0" algn="l" rtl="0" eaLnBrk="1" fontAlgn="auto" latinLnBrk="0" hangingPunct="1">
              <a:spcBef>
                <a:spcPts val="0"/>
              </a:spcBef>
              <a:spcAft>
                <a:spcPts val="0"/>
              </a:spcAft>
            </a:pPr>
            <a:r>
              <a:rPr lang="fi-FI" sz="1800" b="0" i="0" u="none" strike="noStrike">
                <a:effectLst/>
                <a:latin typeface="Arial" panose="020B0604020202020204" pitchFamily="34" charset="0"/>
              </a:rPr>
              <a:t>Muokkaa tekstin perustyylejä napsauttamalla</a:t>
            </a:r>
          </a:p>
        </p:txBody>
      </p:sp>
      <p:sp>
        <p:nvSpPr>
          <p:cNvPr id="65" name="Tekstin paikkamerkki 11">
            <a:extLst>
              <a:ext uri="{FF2B5EF4-FFF2-40B4-BE49-F238E27FC236}">
                <a16:creationId xmlns:a16="http://schemas.microsoft.com/office/drawing/2014/main" id="{E5A6DCB7-ECCC-97F6-C3E3-2CB26E4E059C}"/>
              </a:ext>
            </a:extLst>
          </p:cNvPr>
          <p:cNvSpPr>
            <a:spLocks noGrp="1" noRot="1" noMove="1" noResize="1" noEditPoints="1" noAdjustHandles="1" noChangeArrowheads="1" noChangeShapeType="1"/>
          </p:cNvSpPr>
          <p:nvPr>
            <p:ph type="body" sz="quarter" idx="29" hasCustomPrompt="1"/>
          </p:nvPr>
        </p:nvSpPr>
        <p:spPr>
          <a:xfrm>
            <a:off x="6216441" y="2160074"/>
            <a:ext cx="676805" cy="427521"/>
          </a:xfrm>
        </p:spPr>
        <p:txBody>
          <a:bodyPr>
            <a:noAutofit/>
          </a:bodyPr>
          <a:lstStyle>
            <a:lvl1pPr marL="0" indent="0">
              <a:lnSpc>
                <a:spcPct val="100000"/>
              </a:lnSpc>
              <a:spcBef>
                <a:spcPts val="0"/>
              </a:spcBef>
              <a:buNone/>
              <a:defRPr sz="2800" b="1">
                <a:solidFill>
                  <a:schemeClr val="tx2"/>
                </a:solidFill>
                <a:latin typeface="Aptos Black" panose="020B0004020202020204" pitchFamily="34" charset="0"/>
              </a:defRPr>
            </a:lvl1pPr>
          </a:lstStyle>
          <a:p>
            <a:pPr lvl="0"/>
            <a:r>
              <a:rPr lang="fi-FI" dirty="0"/>
              <a:t>02</a:t>
            </a:r>
          </a:p>
        </p:txBody>
      </p:sp>
      <p:sp>
        <p:nvSpPr>
          <p:cNvPr id="66" name="Tekstin paikkamerkki 11">
            <a:extLst>
              <a:ext uri="{FF2B5EF4-FFF2-40B4-BE49-F238E27FC236}">
                <a16:creationId xmlns:a16="http://schemas.microsoft.com/office/drawing/2014/main" id="{CF3584ED-A8F1-5458-611B-D178027A7295}"/>
              </a:ext>
            </a:extLst>
          </p:cNvPr>
          <p:cNvSpPr>
            <a:spLocks noGrp="1" noRot="1" noMove="1" noResize="1" noEditPoints="1" noAdjustHandles="1" noChangeArrowheads="1" noChangeShapeType="1"/>
          </p:cNvSpPr>
          <p:nvPr>
            <p:ph type="body" sz="quarter" idx="30" hasCustomPrompt="1"/>
          </p:nvPr>
        </p:nvSpPr>
        <p:spPr>
          <a:xfrm>
            <a:off x="6216441" y="2594991"/>
            <a:ext cx="785939" cy="352383"/>
          </a:xfrm>
        </p:spPr>
        <p:txBody>
          <a:bodyPr tIns="0" bIns="0">
            <a:noAutofit/>
          </a:bodyPr>
          <a:lstStyle>
            <a:lvl1pPr marL="0" indent="0">
              <a:lnSpc>
                <a:spcPct val="100000"/>
              </a:lnSpc>
              <a:spcBef>
                <a:spcPts val="0"/>
              </a:spcBef>
              <a:buNone/>
              <a:defRPr sz="2000" b="1">
                <a:latin typeface="Aptos Black" panose="020B0004020202020204" pitchFamily="34" charset="0"/>
              </a:defRPr>
            </a:lvl1pPr>
          </a:lstStyle>
          <a:p>
            <a:pPr lvl="0"/>
            <a:r>
              <a:rPr lang="fi-FI" dirty="0"/>
              <a:t>20xx</a:t>
            </a:r>
          </a:p>
        </p:txBody>
      </p:sp>
      <p:sp>
        <p:nvSpPr>
          <p:cNvPr id="56" name="Tekstin paikkamerkki 11">
            <a:extLst>
              <a:ext uri="{FF2B5EF4-FFF2-40B4-BE49-F238E27FC236}">
                <a16:creationId xmlns:a16="http://schemas.microsoft.com/office/drawing/2014/main" id="{8B03F86F-EBDB-0A06-83CA-61F23E536972}"/>
              </a:ext>
            </a:extLst>
          </p:cNvPr>
          <p:cNvSpPr>
            <a:spLocks noGrp="1"/>
          </p:cNvSpPr>
          <p:nvPr>
            <p:ph type="body" sz="quarter" idx="25"/>
          </p:nvPr>
        </p:nvSpPr>
        <p:spPr>
          <a:xfrm>
            <a:off x="7473259" y="2186889"/>
            <a:ext cx="3112777" cy="779049"/>
          </a:xfrm>
        </p:spPr>
        <p:txBody>
          <a:bodyPr>
            <a:normAutofit/>
          </a:bodyPr>
          <a:lstStyle>
            <a:lvl1pPr marL="0" indent="0">
              <a:buNone/>
              <a:defRPr sz="1200">
                <a:latin typeface="+mn-lt"/>
              </a:defRPr>
            </a:lvl1pPr>
          </a:lstStyle>
          <a:p>
            <a:pPr marL="0" marR="0" lvl="0" indent="0" algn="l" rtl="0" eaLnBrk="1" fontAlgn="auto" latinLnBrk="0" hangingPunct="1">
              <a:spcBef>
                <a:spcPts val="0"/>
              </a:spcBef>
              <a:spcAft>
                <a:spcPts val="0"/>
              </a:spcAft>
            </a:pPr>
            <a:r>
              <a:rPr lang="fi-FI" sz="1800" b="0" i="0" u="none" strike="noStrike">
                <a:effectLst/>
                <a:latin typeface="Arial" panose="020B0604020202020204" pitchFamily="34" charset="0"/>
              </a:rPr>
              <a:t>Muokkaa tekstin perustyylejä napsauttamalla</a:t>
            </a:r>
          </a:p>
        </p:txBody>
      </p:sp>
      <p:sp>
        <p:nvSpPr>
          <p:cNvPr id="70" name="Tekstin paikkamerkki 11">
            <a:extLst>
              <a:ext uri="{FF2B5EF4-FFF2-40B4-BE49-F238E27FC236}">
                <a16:creationId xmlns:a16="http://schemas.microsoft.com/office/drawing/2014/main" id="{225346DE-BEB9-3A9E-9140-22AE2D4BC7C4}"/>
              </a:ext>
            </a:extLst>
          </p:cNvPr>
          <p:cNvSpPr>
            <a:spLocks noGrp="1" noRot="1" noMove="1" noResize="1" noEditPoints="1" noAdjustHandles="1" noChangeArrowheads="1" noChangeShapeType="1"/>
          </p:cNvSpPr>
          <p:nvPr>
            <p:ph type="body" sz="quarter" idx="31" hasCustomPrompt="1"/>
          </p:nvPr>
        </p:nvSpPr>
        <p:spPr>
          <a:xfrm>
            <a:off x="6216441" y="3353378"/>
            <a:ext cx="676805" cy="427521"/>
          </a:xfrm>
        </p:spPr>
        <p:txBody>
          <a:bodyPr>
            <a:noAutofit/>
          </a:bodyPr>
          <a:lstStyle>
            <a:lvl1pPr marL="0" indent="0">
              <a:lnSpc>
                <a:spcPct val="100000"/>
              </a:lnSpc>
              <a:spcBef>
                <a:spcPts val="0"/>
              </a:spcBef>
              <a:buNone/>
              <a:defRPr sz="2800" b="1">
                <a:solidFill>
                  <a:schemeClr val="tx2"/>
                </a:solidFill>
                <a:latin typeface="Aptos Black" panose="020B0004020202020204" pitchFamily="34" charset="0"/>
              </a:defRPr>
            </a:lvl1pPr>
          </a:lstStyle>
          <a:p>
            <a:pPr lvl="0"/>
            <a:r>
              <a:rPr lang="fi-FI" dirty="0"/>
              <a:t>03</a:t>
            </a:r>
          </a:p>
        </p:txBody>
      </p:sp>
      <p:sp>
        <p:nvSpPr>
          <p:cNvPr id="71" name="Tekstin paikkamerkki 11">
            <a:extLst>
              <a:ext uri="{FF2B5EF4-FFF2-40B4-BE49-F238E27FC236}">
                <a16:creationId xmlns:a16="http://schemas.microsoft.com/office/drawing/2014/main" id="{34F80021-4433-0C38-C5A5-5757850D09CD}"/>
              </a:ext>
            </a:extLst>
          </p:cNvPr>
          <p:cNvSpPr>
            <a:spLocks noGrp="1" noRot="1" noMove="1" noResize="1" noEditPoints="1" noAdjustHandles="1" noChangeArrowheads="1" noChangeShapeType="1"/>
          </p:cNvSpPr>
          <p:nvPr>
            <p:ph type="body" sz="quarter" idx="32" hasCustomPrompt="1"/>
          </p:nvPr>
        </p:nvSpPr>
        <p:spPr>
          <a:xfrm>
            <a:off x="6216441" y="3800496"/>
            <a:ext cx="785939" cy="352383"/>
          </a:xfrm>
        </p:spPr>
        <p:txBody>
          <a:bodyPr tIns="0" bIns="0">
            <a:noAutofit/>
          </a:bodyPr>
          <a:lstStyle>
            <a:lvl1pPr marL="0" indent="0">
              <a:lnSpc>
                <a:spcPct val="100000"/>
              </a:lnSpc>
              <a:spcBef>
                <a:spcPts val="0"/>
              </a:spcBef>
              <a:buNone/>
              <a:defRPr sz="2000" b="1">
                <a:latin typeface="Aptos Black" panose="020B0004020202020204" pitchFamily="34" charset="0"/>
              </a:defRPr>
            </a:lvl1pPr>
          </a:lstStyle>
          <a:p>
            <a:pPr lvl="0"/>
            <a:r>
              <a:rPr lang="fi-FI" dirty="0"/>
              <a:t>20xx</a:t>
            </a:r>
          </a:p>
        </p:txBody>
      </p:sp>
      <p:sp>
        <p:nvSpPr>
          <p:cNvPr id="57" name="Tekstin paikkamerkki 11">
            <a:extLst>
              <a:ext uri="{FF2B5EF4-FFF2-40B4-BE49-F238E27FC236}">
                <a16:creationId xmlns:a16="http://schemas.microsoft.com/office/drawing/2014/main" id="{A9F1730F-8418-8FF2-397A-3DA50761F89B}"/>
              </a:ext>
            </a:extLst>
          </p:cNvPr>
          <p:cNvSpPr>
            <a:spLocks noGrp="1"/>
          </p:cNvSpPr>
          <p:nvPr>
            <p:ph type="body" sz="quarter" idx="26"/>
          </p:nvPr>
        </p:nvSpPr>
        <p:spPr>
          <a:xfrm>
            <a:off x="7473259" y="3352015"/>
            <a:ext cx="3112777" cy="779049"/>
          </a:xfrm>
        </p:spPr>
        <p:txBody>
          <a:bodyPr>
            <a:normAutofit/>
          </a:bodyPr>
          <a:lstStyle>
            <a:lvl1pPr marL="0" indent="0">
              <a:buNone/>
              <a:defRPr sz="1200">
                <a:latin typeface="+mn-lt"/>
              </a:defRPr>
            </a:lvl1pPr>
          </a:lstStyle>
          <a:p>
            <a:pPr marL="0" marR="0" lvl="0" indent="0" algn="l" rtl="0" eaLnBrk="1" fontAlgn="auto" latinLnBrk="0" hangingPunct="1">
              <a:spcBef>
                <a:spcPts val="0"/>
              </a:spcBef>
              <a:spcAft>
                <a:spcPts val="0"/>
              </a:spcAft>
            </a:pPr>
            <a:r>
              <a:rPr lang="fi-FI" sz="1800" b="0" i="0" u="none" strike="noStrike">
                <a:effectLst/>
                <a:latin typeface="Arial" panose="020B0604020202020204" pitchFamily="34" charset="0"/>
              </a:rPr>
              <a:t>Muokkaa tekstin perustyylejä napsauttamalla</a:t>
            </a:r>
          </a:p>
        </p:txBody>
      </p:sp>
      <p:sp>
        <p:nvSpPr>
          <p:cNvPr id="72" name="Tekstin paikkamerkki 11">
            <a:extLst>
              <a:ext uri="{FF2B5EF4-FFF2-40B4-BE49-F238E27FC236}">
                <a16:creationId xmlns:a16="http://schemas.microsoft.com/office/drawing/2014/main" id="{61DF6965-BD8C-0CA2-E4B3-B016068365BF}"/>
              </a:ext>
            </a:extLst>
          </p:cNvPr>
          <p:cNvSpPr>
            <a:spLocks noGrp="1" noRot="1" noMove="1" noResize="1" noEditPoints="1" noAdjustHandles="1" noChangeArrowheads="1" noChangeShapeType="1"/>
          </p:cNvSpPr>
          <p:nvPr>
            <p:ph type="body" sz="quarter" idx="33" hasCustomPrompt="1"/>
          </p:nvPr>
        </p:nvSpPr>
        <p:spPr>
          <a:xfrm>
            <a:off x="6216441" y="4546682"/>
            <a:ext cx="676805" cy="427521"/>
          </a:xfrm>
        </p:spPr>
        <p:txBody>
          <a:bodyPr>
            <a:noAutofit/>
          </a:bodyPr>
          <a:lstStyle>
            <a:lvl1pPr marL="0" indent="0">
              <a:lnSpc>
                <a:spcPct val="100000"/>
              </a:lnSpc>
              <a:spcBef>
                <a:spcPts val="0"/>
              </a:spcBef>
              <a:buNone/>
              <a:defRPr sz="2800" b="1">
                <a:solidFill>
                  <a:schemeClr val="tx2"/>
                </a:solidFill>
                <a:latin typeface="Aptos Black" panose="020B0004020202020204" pitchFamily="34" charset="0"/>
              </a:defRPr>
            </a:lvl1pPr>
          </a:lstStyle>
          <a:p>
            <a:pPr lvl="0"/>
            <a:r>
              <a:rPr lang="fi-FI" dirty="0"/>
              <a:t>04</a:t>
            </a:r>
          </a:p>
        </p:txBody>
      </p:sp>
      <p:sp>
        <p:nvSpPr>
          <p:cNvPr id="73" name="Tekstin paikkamerkki 11">
            <a:extLst>
              <a:ext uri="{FF2B5EF4-FFF2-40B4-BE49-F238E27FC236}">
                <a16:creationId xmlns:a16="http://schemas.microsoft.com/office/drawing/2014/main" id="{0AD1158E-5190-C5EE-DC8E-F5FC44629849}"/>
              </a:ext>
            </a:extLst>
          </p:cNvPr>
          <p:cNvSpPr>
            <a:spLocks noGrp="1" noRot="1" noMove="1" noResize="1" noEditPoints="1" noAdjustHandles="1" noChangeArrowheads="1" noChangeShapeType="1"/>
          </p:cNvSpPr>
          <p:nvPr>
            <p:ph type="body" sz="quarter" idx="34" hasCustomPrompt="1"/>
          </p:nvPr>
        </p:nvSpPr>
        <p:spPr>
          <a:xfrm>
            <a:off x="6216441" y="4984346"/>
            <a:ext cx="785939" cy="352383"/>
          </a:xfrm>
        </p:spPr>
        <p:txBody>
          <a:bodyPr tIns="0" bIns="0">
            <a:noAutofit/>
          </a:bodyPr>
          <a:lstStyle>
            <a:lvl1pPr marL="0" indent="0">
              <a:lnSpc>
                <a:spcPct val="100000"/>
              </a:lnSpc>
              <a:spcBef>
                <a:spcPts val="0"/>
              </a:spcBef>
              <a:buNone/>
              <a:defRPr sz="2000" b="1">
                <a:latin typeface="Aptos Black" panose="020B0004020202020204" pitchFamily="34" charset="0"/>
              </a:defRPr>
            </a:lvl1pPr>
          </a:lstStyle>
          <a:p>
            <a:pPr lvl="0"/>
            <a:r>
              <a:rPr lang="fi-FI" dirty="0"/>
              <a:t>20xx</a:t>
            </a:r>
          </a:p>
        </p:txBody>
      </p:sp>
      <p:sp>
        <p:nvSpPr>
          <p:cNvPr id="58" name="Tekstin paikkamerkki 11">
            <a:extLst>
              <a:ext uri="{FF2B5EF4-FFF2-40B4-BE49-F238E27FC236}">
                <a16:creationId xmlns:a16="http://schemas.microsoft.com/office/drawing/2014/main" id="{C08B552F-548E-C8B4-AB6E-375BC85BF77C}"/>
              </a:ext>
            </a:extLst>
          </p:cNvPr>
          <p:cNvSpPr>
            <a:spLocks noGrp="1"/>
          </p:cNvSpPr>
          <p:nvPr>
            <p:ph type="body" sz="quarter" idx="27"/>
          </p:nvPr>
        </p:nvSpPr>
        <p:spPr>
          <a:xfrm>
            <a:off x="7473259" y="4617190"/>
            <a:ext cx="3112777" cy="779049"/>
          </a:xfrm>
        </p:spPr>
        <p:txBody>
          <a:bodyPr>
            <a:normAutofit/>
          </a:bodyPr>
          <a:lstStyle>
            <a:lvl1pPr marL="0" indent="0">
              <a:buNone/>
              <a:defRPr sz="1200">
                <a:latin typeface="+mn-lt"/>
              </a:defRPr>
            </a:lvl1pPr>
          </a:lstStyle>
          <a:p>
            <a:pPr marL="0" marR="0" lvl="0" indent="0" algn="l" rtl="0" eaLnBrk="1" fontAlgn="auto" latinLnBrk="0" hangingPunct="1">
              <a:spcBef>
                <a:spcPts val="0"/>
              </a:spcBef>
              <a:spcAft>
                <a:spcPts val="0"/>
              </a:spcAft>
            </a:pPr>
            <a:r>
              <a:rPr lang="fi-FI" sz="1800" b="0" i="0" u="none" strike="noStrike">
                <a:effectLst/>
                <a:latin typeface="Arial" panose="020B0604020202020204" pitchFamily="34" charset="0"/>
              </a:rPr>
              <a:t>Muokkaa tekstin perustyylejä napsauttamalla</a:t>
            </a:r>
          </a:p>
        </p:txBody>
      </p:sp>
      <p:sp>
        <p:nvSpPr>
          <p:cNvPr id="74" name="Tekstin paikkamerkki 11">
            <a:extLst>
              <a:ext uri="{FF2B5EF4-FFF2-40B4-BE49-F238E27FC236}">
                <a16:creationId xmlns:a16="http://schemas.microsoft.com/office/drawing/2014/main" id="{30F0464B-4121-53F3-E309-15330A91C9A2}"/>
              </a:ext>
            </a:extLst>
          </p:cNvPr>
          <p:cNvSpPr>
            <a:spLocks noGrp="1" noRot="1" noMove="1" noResize="1" noEditPoints="1" noAdjustHandles="1" noChangeArrowheads="1" noChangeShapeType="1"/>
          </p:cNvSpPr>
          <p:nvPr>
            <p:ph type="body" sz="quarter" idx="35" hasCustomPrompt="1"/>
          </p:nvPr>
        </p:nvSpPr>
        <p:spPr>
          <a:xfrm>
            <a:off x="6216441" y="5739986"/>
            <a:ext cx="676805" cy="427521"/>
          </a:xfrm>
        </p:spPr>
        <p:txBody>
          <a:bodyPr>
            <a:noAutofit/>
          </a:bodyPr>
          <a:lstStyle>
            <a:lvl1pPr marL="0" indent="0">
              <a:lnSpc>
                <a:spcPct val="100000"/>
              </a:lnSpc>
              <a:spcBef>
                <a:spcPts val="0"/>
              </a:spcBef>
              <a:buNone/>
              <a:defRPr sz="2800" b="1">
                <a:solidFill>
                  <a:schemeClr val="tx2"/>
                </a:solidFill>
                <a:latin typeface="Aptos Black" panose="020B0004020202020204" pitchFamily="34" charset="0"/>
              </a:defRPr>
            </a:lvl1pPr>
          </a:lstStyle>
          <a:p>
            <a:pPr lvl="0"/>
            <a:r>
              <a:rPr lang="fi-FI" dirty="0"/>
              <a:t>05</a:t>
            </a:r>
          </a:p>
        </p:txBody>
      </p:sp>
      <p:sp>
        <p:nvSpPr>
          <p:cNvPr id="75" name="Tekstin paikkamerkki 11">
            <a:extLst>
              <a:ext uri="{FF2B5EF4-FFF2-40B4-BE49-F238E27FC236}">
                <a16:creationId xmlns:a16="http://schemas.microsoft.com/office/drawing/2014/main" id="{B2BB3907-1BC1-5213-71BE-F5E1485451BC}"/>
              </a:ext>
            </a:extLst>
          </p:cNvPr>
          <p:cNvSpPr>
            <a:spLocks noGrp="1" noRot="1" noMove="1" noResize="1" noEditPoints="1" noAdjustHandles="1" noChangeArrowheads="1" noChangeShapeType="1"/>
          </p:cNvSpPr>
          <p:nvPr>
            <p:ph type="body" sz="quarter" idx="36" hasCustomPrompt="1"/>
          </p:nvPr>
        </p:nvSpPr>
        <p:spPr>
          <a:xfrm>
            <a:off x="6216441" y="6180787"/>
            <a:ext cx="785939" cy="352383"/>
          </a:xfrm>
        </p:spPr>
        <p:txBody>
          <a:bodyPr tIns="0" bIns="0">
            <a:noAutofit/>
          </a:bodyPr>
          <a:lstStyle>
            <a:lvl1pPr marL="0" indent="0">
              <a:lnSpc>
                <a:spcPct val="100000"/>
              </a:lnSpc>
              <a:spcBef>
                <a:spcPts val="0"/>
              </a:spcBef>
              <a:buNone/>
              <a:defRPr sz="2000" b="1">
                <a:latin typeface="Aptos Black" panose="020B0004020202020204" pitchFamily="34" charset="0"/>
              </a:defRPr>
            </a:lvl1pPr>
          </a:lstStyle>
          <a:p>
            <a:pPr lvl="0"/>
            <a:r>
              <a:rPr lang="fi-FI" dirty="0"/>
              <a:t>20xx</a:t>
            </a:r>
          </a:p>
        </p:txBody>
      </p:sp>
      <p:sp>
        <p:nvSpPr>
          <p:cNvPr id="60" name="Tekstin paikkamerkki 11">
            <a:extLst>
              <a:ext uri="{FF2B5EF4-FFF2-40B4-BE49-F238E27FC236}">
                <a16:creationId xmlns:a16="http://schemas.microsoft.com/office/drawing/2014/main" id="{7FDC16E7-B2C1-A8D1-4171-5F8035F589F7}"/>
              </a:ext>
            </a:extLst>
          </p:cNvPr>
          <p:cNvSpPr>
            <a:spLocks noGrp="1"/>
          </p:cNvSpPr>
          <p:nvPr>
            <p:ph type="body" sz="quarter" idx="28"/>
          </p:nvPr>
        </p:nvSpPr>
        <p:spPr>
          <a:xfrm>
            <a:off x="7465365" y="5791262"/>
            <a:ext cx="3112777" cy="779049"/>
          </a:xfrm>
        </p:spPr>
        <p:txBody>
          <a:bodyPr>
            <a:normAutofit/>
          </a:bodyPr>
          <a:lstStyle>
            <a:lvl1pPr marL="0" indent="0">
              <a:buNone/>
              <a:defRPr sz="1200">
                <a:latin typeface="+mn-lt"/>
              </a:defRPr>
            </a:lvl1pPr>
          </a:lstStyle>
          <a:p>
            <a:pPr marL="0" marR="0" lvl="0" indent="0" algn="l" rtl="0" eaLnBrk="1" fontAlgn="auto" latinLnBrk="0" hangingPunct="1">
              <a:spcBef>
                <a:spcPts val="0"/>
              </a:spcBef>
              <a:spcAft>
                <a:spcPts val="0"/>
              </a:spcAft>
            </a:pPr>
            <a:r>
              <a:rPr lang="fi-FI" sz="1800" b="0" i="0" u="none" strike="noStrike">
                <a:effectLst/>
                <a:latin typeface="Arial" panose="020B0604020202020204" pitchFamily="34" charset="0"/>
              </a:rPr>
              <a:t>Muokkaa tekstin perustyylejä napsauttamalla</a:t>
            </a:r>
          </a:p>
        </p:txBody>
      </p:sp>
      <p:pic>
        <p:nvPicPr>
          <p:cNvPr id="4" name="Kuva 3">
            <a:extLst>
              <a:ext uri="{FF2B5EF4-FFF2-40B4-BE49-F238E27FC236}">
                <a16:creationId xmlns:a16="http://schemas.microsoft.com/office/drawing/2014/main" id="{282D3EA7-0342-A8E3-D838-8E97590B31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622" b="14730"/>
          <a:stretch/>
        </p:blipFill>
        <p:spPr>
          <a:xfrm rot="5400000">
            <a:off x="-2771775" y="2771774"/>
            <a:ext cx="6858000" cy="1314451"/>
          </a:xfrm>
          <a:prstGeom prst="rect">
            <a:avLst/>
          </a:prstGeom>
        </p:spPr>
      </p:pic>
    </p:spTree>
    <p:extLst>
      <p:ext uri="{BB962C8B-B14F-4D97-AF65-F5344CB8AC3E}">
        <p14:creationId xmlns:p14="http://schemas.microsoft.com/office/powerpoint/2010/main" val="524332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ahvitauko">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BA74146E-F48C-BA12-0DE2-C178E12F562F}"/>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34177" y="136525"/>
            <a:ext cx="11886104" cy="6584950"/>
          </a:xfrm>
          <a:prstGeom prst="rect">
            <a:avLst/>
          </a:prstGeom>
        </p:spPr>
      </p:pic>
      <p:pic>
        <p:nvPicPr>
          <p:cNvPr id="6" name="Kuva 5">
            <a:extLst>
              <a:ext uri="{FF2B5EF4-FFF2-40B4-BE49-F238E27FC236}">
                <a16:creationId xmlns:a16="http://schemas.microsoft.com/office/drawing/2014/main" id="{0E921BE3-A360-F092-CFC9-5D609592CD9E}"/>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20300" y="501993"/>
            <a:ext cx="1573594" cy="416769"/>
          </a:xfrm>
          <a:prstGeom prst="rect">
            <a:avLst/>
          </a:prstGeom>
        </p:spPr>
      </p:pic>
      <p:sp>
        <p:nvSpPr>
          <p:cNvPr id="5" name="Otsikko 1">
            <a:extLst>
              <a:ext uri="{FF2B5EF4-FFF2-40B4-BE49-F238E27FC236}">
                <a16:creationId xmlns:a16="http://schemas.microsoft.com/office/drawing/2014/main" id="{9E2E4350-6745-29E3-4DF3-587B89DC72EA}"/>
              </a:ext>
            </a:extLst>
          </p:cNvPr>
          <p:cNvSpPr>
            <a:spLocks noGrp="1"/>
          </p:cNvSpPr>
          <p:nvPr>
            <p:ph type="ctrTitle" hasCustomPrompt="1"/>
          </p:nvPr>
        </p:nvSpPr>
        <p:spPr>
          <a:xfrm>
            <a:off x="6425896" y="4124325"/>
            <a:ext cx="4615897" cy="966022"/>
          </a:xfrm>
        </p:spPr>
        <p:txBody>
          <a:bodyPr anchor="b">
            <a:normAutofit/>
          </a:bodyPr>
          <a:lstStyle>
            <a:lvl1pPr algn="l">
              <a:defRPr sz="6000" b="1">
                <a:solidFill>
                  <a:srgbClr val="E83880"/>
                </a:solidFill>
              </a:defRPr>
            </a:lvl1pPr>
          </a:lstStyle>
          <a:p>
            <a:r>
              <a:rPr lang="fi-FI" dirty="0"/>
              <a:t>KAHVITAUKO</a:t>
            </a:r>
          </a:p>
        </p:txBody>
      </p:sp>
      <p:sp>
        <p:nvSpPr>
          <p:cNvPr id="7" name="Alaotsikko 2">
            <a:extLst>
              <a:ext uri="{FF2B5EF4-FFF2-40B4-BE49-F238E27FC236}">
                <a16:creationId xmlns:a16="http://schemas.microsoft.com/office/drawing/2014/main" id="{74F3AB69-6BEC-424A-E1A0-C3A632299AEC}"/>
              </a:ext>
            </a:extLst>
          </p:cNvPr>
          <p:cNvSpPr>
            <a:spLocks noGrp="1"/>
          </p:cNvSpPr>
          <p:nvPr>
            <p:ph type="subTitle" idx="1" hasCustomPrompt="1"/>
          </p:nvPr>
        </p:nvSpPr>
        <p:spPr>
          <a:xfrm>
            <a:off x="6425896" y="5090347"/>
            <a:ext cx="4615897" cy="437224"/>
          </a:xfrm>
        </p:spPr>
        <p:txBody>
          <a:bodyPr/>
          <a:lstStyle>
            <a:lvl1pPr marL="0" indent="0" algn="l">
              <a:buNone/>
              <a:defRPr sz="240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Jatketaan klo 00.00</a:t>
            </a:r>
          </a:p>
        </p:txBody>
      </p:sp>
    </p:spTree>
    <p:extLst>
      <p:ext uri="{BB962C8B-B14F-4D97-AF65-F5344CB8AC3E}">
        <p14:creationId xmlns:p14="http://schemas.microsoft.com/office/powerpoint/2010/main" val="24779143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ounastau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8AC8F5F7-6101-F373-6A40-61E98D753225}"/>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flipH="1">
            <a:off x="150919" y="136526"/>
            <a:ext cx="11869362" cy="6584951"/>
          </a:xfrm>
          <a:prstGeom prst="rect">
            <a:avLst/>
          </a:prstGeom>
        </p:spPr>
      </p:pic>
      <p:sp>
        <p:nvSpPr>
          <p:cNvPr id="3" name="Otsikko 1">
            <a:extLst>
              <a:ext uri="{FF2B5EF4-FFF2-40B4-BE49-F238E27FC236}">
                <a16:creationId xmlns:a16="http://schemas.microsoft.com/office/drawing/2014/main" id="{2D78FBEC-4365-7CB8-AC4E-D58274AF5561}"/>
              </a:ext>
            </a:extLst>
          </p:cNvPr>
          <p:cNvSpPr>
            <a:spLocks noGrp="1"/>
          </p:cNvSpPr>
          <p:nvPr>
            <p:ph type="ctrTitle" hasCustomPrompt="1"/>
          </p:nvPr>
        </p:nvSpPr>
        <p:spPr>
          <a:xfrm>
            <a:off x="7025971" y="4124325"/>
            <a:ext cx="4615896" cy="966022"/>
          </a:xfrm>
        </p:spPr>
        <p:txBody>
          <a:bodyPr anchor="b">
            <a:noAutofit/>
          </a:bodyPr>
          <a:lstStyle>
            <a:lvl1pPr algn="l">
              <a:defRPr sz="4800" b="1">
                <a:solidFill>
                  <a:srgbClr val="E83880"/>
                </a:solidFill>
              </a:defRPr>
            </a:lvl1pPr>
          </a:lstStyle>
          <a:p>
            <a:r>
              <a:rPr lang="fi-FI" dirty="0"/>
              <a:t>LOUNASTAUKO</a:t>
            </a:r>
          </a:p>
        </p:txBody>
      </p:sp>
      <p:sp>
        <p:nvSpPr>
          <p:cNvPr id="8" name="Alaotsikko 2">
            <a:extLst>
              <a:ext uri="{FF2B5EF4-FFF2-40B4-BE49-F238E27FC236}">
                <a16:creationId xmlns:a16="http://schemas.microsoft.com/office/drawing/2014/main" id="{9E2D8DA6-71E0-DEBE-7CFC-03110AFA2A79}"/>
              </a:ext>
            </a:extLst>
          </p:cNvPr>
          <p:cNvSpPr>
            <a:spLocks noGrp="1"/>
          </p:cNvSpPr>
          <p:nvPr>
            <p:ph type="subTitle" idx="1" hasCustomPrompt="1"/>
          </p:nvPr>
        </p:nvSpPr>
        <p:spPr>
          <a:xfrm>
            <a:off x="7025970" y="5090347"/>
            <a:ext cx="4615897" cy="437224"/>
          </a:xfrm>
        </p:spPr>
        <p:txBody>
          <a:bodyPr>
            <a:normAutofit/>
          </a:bodyPr>
          <a:lstStyle>
            <a:lvl1pPr marL="0" indent="0" algn="l">
              <a:buNone/>
              <a:defRPr sz="2000">
                <a:solidFill>
                  <a:schemeClr val="bg2">
                    <a:lumMod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Jatketaan klo 00.00</a:t>
            </a:r>
          </a:p>
        </p:txBody>
      </p:sp>
      <p:pic>
        <p:nvPicPr>
          <p:cNvPr id="9" name="Kuva 8">
            <a:extLst>
              <a:ext uri="{FF2B5EF4-FFF2-40B4-BE49-F238E27FC236}">
                <a16:creationId xmlns:a16="http://schemas.microsoft.com/office/drawing/2014/main" id="{B8AA3CC3-9570-E73A-D605-7618866EC90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9771" y="136525"/>
            <a:ext cx="1962229" cy="787654"/>
          </a:xfrm>
          <a:prstGeom prst="rect">
            <a:avLst/>
          </a:prstGeom>
        </p:spPr>
      </p:pic>
    </p:spTree>
    <p:extLst>
      <p:ext uri="{BB962C8B-B14F-4D97-AF65-F5344CB8AC3E}">
        <p14:creationId xmlns:p14="http://schemas.microsoft.com/office/powerpoint/2010/main" val="2912737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Yhteystiedot">
    <p:spTree>
      <p:nvGrpSpPr>
        <p:cNvPr id="1" name=""/>
        <p:cNvGrpSpPr/>
        <p:nvPr/>
      </p:nvGrpSpPr>
      <p:grpSpPr>
        <a:xfrm>
          <a:off x="0" y="0"/>
          <a:ext cx="0" cy="0"/>
          <a:chOff x="0" y="0"/>
          <a:chExt cx="0" cy="0"/>
        </a:xfrm>
      </p:grpSpPr>
      <p:sp>
        <p:nvSpPr>
          <p:cNvPr id="17" name="Otsikko 1">
            <a:extLst>
              <a:ext uri="{FF2B5EF4-FFF2-40B4-BE49-F238E27FC236}">
                <a16:creationId xmlns:a16="http://schemas.microsoft.com/office/drawing/2014/main" id="{1A10A7C3-A1FB-E8F2-F6BB-1D3CA9480BCE}"/>
              </a:ext>
            </a:extLst>
          </p:cNvPr>
          <p:cNvSpPr>
            <a:spLocks noGrp="1"/>
          </p:cNvSpPr>
          <p:nvPr>
            <p:ph type="title" hasCustomPrompt="1"/>
          </p:nvPr>
        </p:nvSpPr>
        <p:spPr>
          <a:xfrm>
            <a:off x="774856" y="1383403"/>
            <a:ext cx="5469190" cy="610860"/>
          </a:xfrm>
        </p:spPr>
        <p:txBody>
          <a:bodyPr>
            <a:normAutofit/>
          </a:bodyPr>
          <a:lstStyle>
            <a:lvl1pPr>
              <a:defRPr sz="3600" b="1">
                <a:solidFill>
                  <a:srgbClr val="E83880"/>
                </a:solidFill>
                <a:latin typeface="+mj-lt"/>
              </a:defRPr>
            </a:lvl1pPr>
          </a:lstStyle>
          <a:p>
            <a:r>
              <a:rPr lang="fi-FI" dirty="0"/>
              <a:t>KIITOS!</a:t>
            </a:r>
          </a:p>
        </p:txBody>
      </p:sp>
      <p:sp>
        <p:nvSpPr>
          <p:cNvPr id="24" name="Sisällön paikkamerkki 2">
            <a:extLst>
              <a:ext uri="{FF2B5EF4-FFF2-40B4-BE49-F238E27FC236}">
                <a16:creationId xmlns:a16="http://schemas.microsoft.com/office/drawing/2014/main" id="{6F8D4965-8210-260D-7B21-B45202CAC8CF}"/>
              </a:ext>
            </a:extLst>
          </p:cNvPr>
          <p:cNvSpPr>
            <a:spLocks noGrp="1"/>
          </p:cNvSpPr>
          <p:nvPr>
            <p:ph idx="13" hasCustomPrompt="1"/>
          </p:nvPr>
        </p:nvSpPr>
        <p:spPr>
          <a:xfrm>
            <a:off x="774855" y="2151019"/>
            <a:ext cx="5469190" cy="1356609"/>
          </a:xfrm>
        </p:spPr>
        <p:txBody>
          <a:bodyPr>
            <a:noAutofit/>
          </a:bodyPr>
          <a:lstStyle>
            <a:lvl1pPr marL="0" indent="0">
              <a:buFont typeface="Arial" panose="020B0604020202020204" pitchFamily="34" charset="0"/>
              <a:buNone/>
              <a:defRPr sz="2000" b="1">
                <a:solidFill>
                  <a:schemeClr val="bg2">
                    <a:lumMod val="25000"/>
                  </a:schemeClr>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dirty="0"/>
              <a:t>Yhteystiedot tms.</a:t>
            </a:r>
          </a:p>
        </p:txBody>
      </p:sp>
      <p:pic>
        <p:nvPicPr>
          <p:cNvPr id="27" name="Kuva 26" descr="Instagram.">
            <a:hlinkClick r:id="rId2"/>
            <a:extLst>
              <a:ext uri="{FF2B5EF4-FFF2-40B4-BE49-F238E27FC236}">
                <a16:creationId xmlns:a16="http://schemas.microsoft.com/office/drawing/2014/main" id="{26B306CF-6FAD-94EC-D3C1-9DADDB3F18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610705" y="1382463"/>
            <a:ext cx="375413" cy="375413"/>
          </a:xfrm>
          <a:prstGeom prst="rect">
            <a:avLst/>
          </a:prstGeom>
        </p:spPr>
      </p:pic>
      <p:sp>
        <p:nvSpPr>
          <p:cNvPr id="19" name="Sisällön paikkamerkki 2">
            <a:extLst>
              <a:ext uri="{FF2B5EF4-FFF2-40B4-BE49-F238E27FC236}">
                <a16:creationId xmlns:a16="http://schemas.microsoft.com/office/drawing/2014/main" id="{67F75599-59C6-A92F-A6D2-6C3D0E210040}"/>
              </a:ext>
            </a:extLst>
          </p:cNvPr>
          <p:cNvSpPr>
            <a:spLocks noGrp="1"/>
          </p:cNvSpPr>
          <p:nvPr>
            <p:ph idx="10" hasCustomPrompt="1"/>
          </p:nvPr>
        </p:nvSpPr>
        <p:spPr>
          <a:xfrm>
            <a:off x="7072571" y="1376841"/>
            <a:ext cx="4195439" cy="375413"/>
          </a:xfrm>
        </p:spPr>
        <p:txBody>
          <a:bodyPr anchor="ct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dirty="0"/>
              <a:t>@kpedufi</a:t>
            </a:r>
          </a:p>
        </p:txBody>
      </p:sp>
      <p:pic>
        <p:nvPicPr>
          <p:cNvPr id="26" name="Kuva 25" descr="Facebook.">
            <a:hlinkClick r:id="rId4"/>
            <a:extLst>
              <a:ext uri="{FF2B5EF4-FFF2-40B4-BE49-F238E27FC236}">
                <a16:creationId xmlns:a16="http://schemas.microsoft.com/office/drawing/2014/main" id="{D1910EBC-1525-6EE1-057F-A8C2C19085F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610706" y="1818719"/>
            <a:ext cx="375413" cy="375413"/>
          </a:xfrm>
          <a:prstGeom prst="rect">
            <a:avLst/>
          </a:prstGeom>
        </p:spPr>
      </p:pic>
      <p:sp>
        <p:nvSpPr>
          <p:cNvPr id="18" name="Sisällön paikkamerkki 2">
            <a:extLst>
              <a:ext uri="{FF2B5EF4-FFF2-40B4-BE49-F238E27FC236}">
                <a16:creationId xmlns:a16="http://schemas.microsoft.com/office/drawing/2014/main" id="{6A838F75-D5C5-9A8B-9C66-031F45B42056}"/>
              </a:ext>
            </a:extLst>
          </p:cNvPr>
          <p:cNvSpPr>
            <a:spLocks noGrp="1"/>
          </p:cNvSpPr>
          <p:nvPr>
            <p:ph idx="1" hasCustomPrompt="1"/>
          </p:nvPr>
        </p:nvSpPr>
        <p:spPr>
          <a:xfrm>
            <a:off x="7072933" y="1831419"/>
            <a:ext cx="4195439" cy="375413"/>
          </a:xfrm>
        </p:spPr>
        <p:txBody>
          <a:bodyPr anchor="ctr">
            <a:no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dirty="0"/>
              <a:t>@Keski-Pohjanmaan ammattiopisto</a:t>
            </a:r>
          </a:p>
        </p:txBody>
      </p:sp>
      <p:pic>
        <p:nvPicPr>
          <p:cNvPr id="30" name="Kuva 29" descr="Linkedin.">
            <a:hlinkClick r:id="rId6"/>
            <a:extLst>
              <a:ext uri="{FF2B5EF4-FFF2-40B4-BE49-F238E27FC236}">
                <a16:creationId xmlns:a16="http://schemas.microsoft.com/office/drawing/2014/main" id="{D9AFB2BF-542B-66B4-A786-76AD39AD5759}"/>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610707" y="2265591"/>
            <a:ext cx="375412" cy="375412"/>
          </a:xfrm>
          <a:prstGeom prst="rect">
            <a:avLst/>
          </a:prstGeom>
        </p:spPr>
      </p:pic>
      <p:sp>
        <p:nvSpPr>
          <p:cNvPr id="20" name="Sisällön paikkamerkki 2">
            <a:extLst>
              <a:ext uri="{FF2B5EF4-FFF2-40B4-BE49-F238E27FC236}">
                <a16:creationId xmlns:a16="http://schemas.microsoft.com/office/drawing/2014/main" id="{F5182B82-9EB5-170F-20EA-F87125FCF235}"/>
              </a:ext>
            </a:extLst>
          </p:cNvPr>
          <p:cNvSpPr>
            <a:spLocks noGrp="1"/>
          </p:cNvSpPr>
          <p:nvPr>
            <p:ph idx="11" hasCustomPrompt="1"/>
          </p:nvPr>
        </p:nvSpPr>
        <p:spPr>
          <a:xfrm>
            <a:off x="7072934" y="2285997"/>
            <a:ext cx="4195076" cy="367705"/>
          </a:xfrm>
        </p:spPr>
        <p:txBody>
          <a:bodyPr anchor="ctr">
            <a:noAutofit/>
          </a:bodyP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dirty="0"/>
              <a:t>@Keski-Pohjanmaan ammattiopisto</a:t>
            </a:r>
          </a:p>
        </p:txBody>
      </p:sp>
      <p:pic>
        <p:nvPicPr>
          <p:cNvPr id="28" name="Kuva 27" descr="Youtube.">
            <a:hlinkClick r:id="rId8"/>
            <a:extLst>
              <a:ext uri="{FF2B5EF4-FFF2-40B4-BE49-F238E27FC236}">
                <a16:creationId xmlns:a16="http://schemas.microsoft.com/office/drawing/2014/main" id="{CB4BC826-B027-F118-198E-AEE89D89CBF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6610707" y="2701846"/>
            <a:ext cx="375413" cy="375413"/>
          </a:xfrm>
          <a:prstGeom prst="rect">
            <a:avLst/>
          </a:prstGeom>
        </p:spPr>
      </p:pic>
      <p:sp>
        <p:nvSpPr>
          <p:cNvPr id="21" name="Sisällön paikkamerkki 2">
            <a:extLst>
              <a:ext uri="{FF2B5EF4-FFF2-40B4-BE49-F238E27FC236}">
                <a16:creationId xmlns:a16="http://schemas.microsoft.com/office/drawing/2014/main" id="{A809E67F-CC76-3659-CAF4-1E91DB889D18}"/>
              </a:ext>
            </a:extLst>
          </p:cNvPr>
          <p:cNvSpPr>
            <a:spLocks noGrp="1"/>
          </p:cNvSpPr>
          <p:nvPr>
            <p:ph idx="12" hasCustomPrompt="1"/>
          </p:nvPr>
        </p:nvSpPr>
        <p:spPr>
          <a:xfrm>
            <a:off x="7072934" y="2714546"/>
            <a:ext cx="4195439" cy="367707"/>
          </a:xfrm>
        </p:spPr>
        <p:txBody>
          <a:bodyPr anchor="ct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dirty="0"/>
              <a:t>@KpeduFI</a:t>
            </a:r>
          </a:p>
        </p:txBody>
      </p:sp>
      <p:pic>
        <p:nvPicPr>
          <p:cNvPr id="29" name="Kuva 28" descr="Nettisivut.">
            <a:hlinkClick r:id="rId10"/>
            <a:extLst>
              <a:ext uri="{FF2B5EF4-FFF2-40B4-BE49-F238E27FC236}">
                <a16:creationId xmlns:a16="http://schemas.microsoft.com/office/drawing/2014/main" id="{0399FA8A-9E2D-A068-B751-913761827D3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610706" y="3132215"/>
            <a:ext cx="375413" cy="375413"/>
          </a:xfrm>
          <a:prstGeom prst="rect">
            <a:avLst/>
          </a:prstGeom>
        </p:spPr>
      </p:pic>
      <p:sp>
        <p:nvSpPr>
          <p:cNvPr id="25" name="Sisällön paikkamerkki 2">
            <a:extLst>
              <a:ext uri="{FF2B5EF4-FFF2-40B4-BE49-F238E27FC236}">
                <a16:creationId xmlns:a16="http://schemas.microsoft.com/office/drawing/2014/main" id="{4F94F762-0A77-932E-59D4-B78C72EB28F5}"/>
              </a:ext>
            </a:extLst>
          </p:cNvPr>
          <p:cNvSpPr>
            <a:spLocks noGrp="1"/>
          </p:cNvSpPr>
          <p:nvPr>
            <p:ph idx="15" hasCustomPrompt="1"/>
          </p:nvPr>
        </p:nvSpPr>
        <p:spPr>
          <a:xfrm>
            <a:off x="7072571" y="3141178"/>
            <a:ext cx="4195439" cy="375413"/>
          </a:xfrm>
        </p:spPr>
        <p:txBody>
          <a:bodyPr anchor="ctr"/>
          <a:lstStyle>
            <a:lvl1pPr marL="0" indent="0">
              <a:buNone/>
              <a:defRPr sz="1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dirty="0"/>
              <a:t> www.kpedu.fi</a:t>
            </a:r>
          </a:p>
        </p:txBody>
      </p:sp>
      <p:pic>
        <p:nvPicPr>
          <p:cNvPr id="22" name="Kuva 21">
            <a:extLst>
              <a:ext uri="{FF2B5EF4-FFF2-40B4-BE49-F238E27FC236}">
                <a16:creationId xmlns:a16="http://schemas.microsoft.com/office/drawing/2014/main" id="{D8A002FE-E0AD-213A-8232-CE5F0C39E6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2"/>
              </a:ext>
            </a:extLst>
          </a:blip>
          <a:srcRect b="16166"/>
          <a:stretch/>
        </p:blipFill>
        <p:spPr>
          <a:xfrm>
            <a:off x="0" y="3988669"/>
            <a:ext cx="12192000" cy="2869331"/>
          </a:xfrm>
          <a:prstGeom prst="rect">
            <a:avLst/>
          </a:prstGeom>
        </p:spPr>
      </p:pic>
      <p:pic>
        <p:nvPicPr>
          <p:cNvPr id="23" name="Kuva 22">
            <a:extLst>
              <a:ext uri="{FF2B5EF4-FFF2-40B4-BE49-F238E27FC236}">
                <a16:creationId xmlns:a16="http://schemas.microsoft.com/office/drawing/2014/main" id="{97A5D91F-6372-9300-1255-FC33864BDBDE}"/>
              </a:ext>
              <a:ext uri="{C183D7F6-B498-43B3-948B-1728B52AA6E4}">
                <adec:decorative xmlns:adec="http://schemas.microsoft.com/office/drawing/2017/decorative" val="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267371" y="5168024"/>
            <a:ext cx="3431053" cy="908718"/>
          </a:xfrm>
          <a:prstGeom prst="rect">
            <a:avLst/>
          </a:prstGeom>
        </p:spPr>
      </p:pic>
    </p:spTree>
    <p:extLst>
      <p:ext uri="{BB962C8B-B14F-4D97-AF65-F5344CB8AC3E}">
        <p14:creationId xmlns:p14="http://schemas.microsoft.com/office/powerpoint/2010/main" val="19349525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pelkkä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22917B-5CB2-45AF-9C05-E57592DF7E7A}"/>
              </a:ext>
            </a:extLst>
          </p:cNvPr>
          <p:cNvSpPr>
            <a:spLocks noGrp="1"/>
          </p:cNvSpPr>
          <p:nvPr>
            <p:ph type="title" hasCustomPrompt="1"/>
          </p:nvPr>
        </p:nvSpPr>
        <p:spPr>
          <a:xfrm>
            <a:off x="432001" y="903229"/>
            <a:ext cx="7625323" cy="443086"/>
          </a:xfrm>
          <a:prstGeom prst="rect">
            <a:avLst/>
          </a:prstGeom>
        </p:spPr>
        <p:txBody>
          <a:bodyPr/>
          <a:lstStyle>
            <a:lvl1pPr>
              <a:defRPr b="1">
                <a:solidFill>
                  <a:srgbClr val="B34188"/>
                </a:solidFill>
                <a:latin typeface="Aptos Display" panose="020B0004020202020204" pitchFamily="34" charset="0"/>
              </a:defRPr>
            </a:lvl1pPr>
          </a:lstStyle>
          <a:p>
            <a:r>
              <a:rPr lang="en-US" dirty="0"/>
              <a:t>CLICK TO EDIT MASTER TITLE STYLE</a:t>
            </a:r>
            <a:endParaRPr lang="fi-FI" dirty="0"/>
          </a:p>
        </p:txBody>
      </p:sp>
      <p:pic>
        <p:nvPicPr>
          <p:cNvPr id="5" name="Kuva 4">
            <a:extLst>
              <a:ext uri="{FF2B5EF4-FFF2-40B4-BE49-F238E27FC236}">
                <a16:creationId xmlns:a16="http://schemas.microsoft.com/office/drawing/2014/main" id="{1DA44252-6DF8-CAD2-8CDE-6BE549544C1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pic>
        <p:nvPicPr>
          <p:cNvPr id="3" name="Kuva 2">
            <a:extLst>
              <a:ext uri="{FF2B5EF4-FFF2-40B4-BE49-F238E27FC236}">
                <a16:creationId xmlns:a16="http://schemas.microsoft.com/office/drawing/2014/main" id="{B3A543CD-28FD-0D35-BB0E-BFC516F53559}"/>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24498"/>
          <a:stretch/>
        </p:blipFill>
        <p:spPr>
          <a:xfrm>
            <a:off x="0" y="5702554"/>
            <a:ext cx="12192000" cy="1155446"/>
          </a:xfrm>
          <a:prstGeom prst="rect">
            <a:avLst/>
          </a:prstGeom>
        </p:spPr>
      </p:pic>
      <p:sp>
        <p:nvSpPr>
          <p:cNvPr id="4" name="Sisällön paikkamerkki 2">
            <a:extLst>
              <a:ext uri="{FF2B5EF4-FFF2-40B4-BE49-F238E27FC236}">
                <a16:creationId xmlns:a16="http://schemas.microsoft.com/office/drawing/2014/main" id="{6D1CEAA7-D80F-6C22-94B1-47C1FE269E2F}"/>
              </a:ext>
            </a:extLst>
          </p:cNvPr>
          <p:cNvSpPr>
            <a:spLocks noGrp="1"/>
          </p:cNvSpPr>
          <p:nvPr>
            <p:ph idx="1" hasCustomPrompt="1"/>
          </p:nvPr>
        </p:nvSpPr>
        <p:spPr>
          <a:xfrm>
            <a:off x="941033" y="1562470"/>
            <a:ext cx="10635449" cy="3923929"/>
          </a:xfrm>
          <a:prstGeom prst="rect">
            <a:avLst/>
          </a:prstGeom>
        </p:spPr>
        <p:txBody>
          <a:bodyPr rtlCol="0"/>
          <a:lstStyle>
            <a:lvl1pPr marL="214313" indent="-214313">
              <a:buFont typeface="Wingdings" panose="05000000000000000000" pitchFamily="2" charset="2"/>
              <a:buChar char="§"/>
              <a:defRPr sz="1800">
                <a:solidFill>
                  <a:schemeClr val="tx1">
                    <a:lumMod val="75000"/>
                    <a:lumOff val="25000"/>
                  </a:schemeClr>
                </a:solidFill>
                <a:latin typeface="Aptos Display" panose="020B0004020202020204" pitchFamily="34" charset="0"/>
              </a:defRPr>
            </a:lvl1pPr>
            <a:lvl2pPr marL="414338" indent="-214313">
              <a:buFont typeface="Wingdings" panose="05000000000000000000" pitchFamily="2" charset="2"/>
              <a:buChar char="§"/>
              <a:defRPr sz="1800">
                <a:solidFill>
                  <a:schemeClr val="tx1">
                    <a:lumMod val="75000"/>
                    <a:lumOff val="25000"/>
                  </a:schemeClr>
                </a:solidFill>
                <a:latin typeface="Aptos Display" panose="020B0004020202020204" pitchFamily="34" charset="0"/>
              </a:defRPr>
            </a:lvl2pPr>
            <a:lvl3pPr marL="621506" indent="-214313">
              <a:buFont typeface="Wingdings" panose="05000000000000000000" pitchFamily="2" charset="2"/>
              <a:buChar char="§"/>
              <a:defRPr sz="1800">
                <a:solidFill>
                  <a:schemeClr val="tx1">
                    <a:lumMod val="75000"/>
                    <a:lumOff val="25000"/>
                  </a:schemeClr>
                </a:solidFill>
                <a:latin typeface="Aptos Display" panose="020B0004020202020204" pitchFamily="34" charset="0"/>
              </a:defRPr>
            </a:lvl3pPr>
            <a:lvl4pPr marL="821531" indent="-214313">
              <a:buFont typeface="Wingdings" panose="05000000000000000000" pitchFamily="2" charset="2"/>
              <a:buChar char="§"/>
              <a:defRPr sz="1800">
                <a:solidFill>
                  <a:schemeClr val="tx1">
                    <a:lumMod val="75000"/>
                    <a:lumOff val="25000"/>
                  </a:schemeClr>
                </a:solidFill>
                <a:latin typeface="Aptos Display" panose="020B0004020202020204" pitchFamily="34" charset="0"/>
              </a:defRPr>
            </a:lvl4pPr>
            <a:lvl5pPr marL="1021556" indent="-214313">
              <a:buFont typeface="Wingdings" panose="05000000000000000000" pitchFamily="2" charset="2"/>
              <a:buChar char="§"/>
              <a:defRPr sz="1800">
                <a:solidFill>
                  <a:schemeClr val="tx1">
                    <a:lumMod val="75000"/>
                    <a:lumOff val="25000"/>
                  </a:schemeClr>
                </a:solidFill>
                <a:latin typeface="Aptos Display" panose="020B0004020202020204" pitchFamily="34" charset="0"/>
              </a:defRPr>
            </a:lvl5pPr>
          </a:lstStyle>
          <a:p>
            <a:pPr lvl="0" rtl="0"/>
            <a:r>
              <a:rPr lang="fi-FI" noProof="0" dirty="0"/>
              <a:t>Muokkaa tekstiä napsauttamalla</a:t>
            </a:r>
          </a:p>
          <a:p>
            <a:pPr lvl="1" rtl="0"/>
            <a:r>
              <a:rPr lang="fi-FI" noProof="0" dirty="0"/>
              <a:t>Toinen taso</a:t>
            </a:r>
          </a:p>
          <a:p>
            <a:pPr lvl="2" rtl="0"/>
            <a:r>
              <a:rPr lang="fi-FI" noProof="0" dirty="0"/>
              <a:t>Kolmas taso</a:t>
            </a:r>
          </a:p>
          <a:p>
            <a:pPr lvl="3" rtl="0"/>
            <a:r>
              <a:rPr lang="fi-FI" noProof="0" dirty="0"/>
              <a:t>Neljäs taso</a:t>
            </a:r>
          </a:p>
          <a:p>
            <a:pPr lvl="4" rtl="0"/>
            <a:r>
              <a:rPr lang="fi-FI" noProof="0" dirty="0"/>
              <a:t>Viides taso</a:t>
            </a:r>
          </a:p>
        </p:txBody>
      </p:sp>
    </p:spTree>
    <p:extLst>
      <p:ext uri="{BB962C8B-B14F-4D97-AF65-F5344CB8AC3E}">
        <p14:creationId xmlns:p14="http://schemas.microsoft.com/office/powerpoint/2010/main" val="12846173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kysyttävää?">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E3C42B0-916C-F155-E935-4149C08AD758}"/>
              </a:ext>
              <a:ext uri="{C183D7F6-B498-43B3-948B-1728B52AA6E4}">
                <adec:decorative xmlns:adec="http://schemas.microsoft.com/office/drawing/2017/decorative" val="1"/>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a:stretch/>
        </p:blipFill>
        <p:spPr>
          <a:xfrm>
            <a:off x="157431" y="136524"/>
            <a:ext cx="11862850" cy="6584951"/>
          </a:xfrm>
          <a:prstGeom prst="rect">
            <a:avLst/>
          </a:prstGeom>
        </p:spPr>
      </p:pic>
      <p:grpSp>
        <p:nvGrpSpPr>
          <p:cNvPr id="10" name="Ryhmä 9">
            <a:extLst>
              <a:ext uri="{FF2B5EF4-FFF2-40B4-BE49-F238E27FC236}">
                <a16:creationId xmlns:a16="http://schemas.microsoft.com/office/drawing/2014/main" id="{8860B93F-3E02-4B30-890F-5C26B557A851}"/>
              </a:ext>
            </a:extLst>
          </p:cNvPr>
          <p:cNvGrpSpPr/>
          <p:nvPr userDrawn="1"/>
        </p:nvGrpSpPr>
        <p:grpSpPr>
          <a:xfrm>
            <a:off x="5277677" y="0"/>
            <a:ext cx="6742604" cy="6858000"/>
            <a:chOff x="0" y="0"/>
            <a:chExt cx="12192000" cy="6858000"/>
          </a:xfrm>
          <a:solidFill>
            <a:schemeClr val="accent1"/>
          </a:solidFill>
        </p:grpSpPr>
        <p:sp>
          <p:nvSpPr>
            <p:cNvPr id="12" name="Suorakulmio 11">
              <a:extLst>
                <a:ext uri="{FF2B5EF4-FFF2-40B4-BE49-F238E27FC236}">
                  <a16:creationId xmlns:a16="http://schemas.microsoft.com/office/drawing/2014/main" id="{BE780594-8CEF-439D-8BF1-95403A84B11C}"/>
                </a:ext>
              </a:extLst>
            </p:cNvPr>
            <p:cNvSpPr/>
            <p:nvPr/>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sz="1350" noProof="0"/>
            </a:p>
          </p:txBody>
        </p:sp>
        <p:sp>
          <p:nvSpPr>
            <p:cNvPr id="13" name="Suorakulmio 12">
              <a:extLst>
                <a:ext uri="{FF2B5EF4-FFF2-40B4-BE49-F238E27FC236}">
                  <a16:creationId xmlns:a16="http://schemas.microsoft.com/office/drawing/2014/main" id="{A68EB883-D25E-40B6-BA8D-F79063A644E1}"/>
                </a:ext>
              </a:extLst>
            </p:cNvPr>
            <p:cNvSpPr/>
            <p:nvPr/>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sz="1350" noProof="0"/>
            </a:p>
          </p:txBody>
        </p:sp>
      </p:grpSp>
      <p:pic>
        <p:nvPicPr>
          <p:cNvPr id="5" name="Kuva 4">
            <a:extLst>
              <a:ext uri="{FF2B5EF4-FFF2-40B4-BE49-F238E27FC236}">
                <a16:creationId xmlns:a16="http://schemas.microsoft.com/office/drawing/2014/main" id="{A83E4C43-5DA2-40B2-FCC6-2DAFCD6C6DBB}"/>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9542690" y="266131"/>
            <a:ext cx="2324039" cy="518616"/>
          </a:xfrm>
          <a:prstGeom prst="rect">
            <a:avLst/>
          </a:prstGeom>
        </p:spPr>
      </p:pic>
      <p:sp>
        <p:nvSpPr>
          <p:cNvPr id="6" name="Otsikko 1">
            <a:extLst>
              <a:ext uri="{FF2B5EF4-FFF2-40B4-BE49-F238E27FC236}">
                <a16:creationId xmlns:a16="http://schemas.microsoft.com/office/drawing/2014/main" id="{5B3496D7-F913-24AE-D29C-0ABB4FF2D79A}"/>
              </a:ext>
            </a:extLst>
          </p:cNvPr>
          <p:cNvSpPr txBox="1">
            <a:spLocks/>
          </p:cNvSpPr>
          <p:nvPr userDrawn="1"/>
        </p:nvSpPr>
        <p:spPr>
          <a:xfrm>
            <a:off x="683107" y="2220888"/>
            <a:ext cx="4594570" cy="1870007"/>
          </a:xfrm>
          <a:prstGeom prst="rect">
            <a:avLst/>
          </a:prstGeom>
        </p:spPr>
        <p:txBody>
          <a:bodyPr vert="horz" lIns="0" tIns="0" rIns="0" bIns="0" rtlCol="0" anchor="b">
            <a:noAutofit/>
          </a:bodyPr>
          <a:lstStyle>
            <a:lvl1pPr algn="r" defTabSz="685800" rtl="0" eaLnBrk="1" latinLnBrk="0" hangingPunct="1">
              <a:lnSpc>
                <a:spcPct val="90000"/>
              </a:lnSpc>
              <a:spcBef>
                <a:spcPct val="0"/>
              </a:spcBef>
              <a:buNone/>
              <a:defRPr sz="3375" kern="1200" spc="0" baseline="0">
                <a:solidFill>
                  <a:schemeClr val="accent1"/>
                </a:solidFill>
                <a:latin typeface="+mj-lt"/>
                <a:ea typeface="+mj-ea"/>
                <a:cs typeface="+mj-cs"/>
              </a:defRPr>
            </a:lvl1pPr>
          </a:lstStyle>
          <a:p>
            <a:pPr algn="l"/>
            <a:r>
              <a:rPr lang="fi-FI" sz="6600" dirty="0"/>
              <a:t>Kysymyksiä?</a:t>
            </a:r>
          </a:p>
        </p:txBody>
      </p:sp>
    </p:spTree>
    <p:extLst>
      <p:ext uri="{BB962C8B-B14F-4D97-AF65-F5344CB8AC3E}">
        <p14:creationId xmlns:p14="http://schemas.microsoft.com/office/powerpoint/2010/main" val="238629012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D37B6EB-E615-F655-0A65-DC0DA956868B}"/>
              </a:ext>
            </a:extLst>
          </p:cNvPr>
          <p:cNvSpPr>
            <a:spLocks noGrp="1"/>
          </p:cNvSpPr>
          <p:nvPr>
            <p:ph type="title"/>
          </p:nvPr>
        </p:nvSpPr>
        <p:spPr>
          <a:xfrm>
            <a:off x="838200" y="309636"/>
            <a:ext cx="9649570" cy="587122"/>
          </a:xfrm>
          <a:prstGeom prst="rect">
            <a:avLst/>
          </a:prstGeom>
        </p:spPr>
        <p:txBody>
          <a:bodyPr vert="horz" lIns="91440" tIns="45720" rIns="91440" bIns="45720" rtlCol="0" anchor="ctr">
            <a:normAutofit/>
          </a:bodyPr>
          <a:lstStyle/>
          <a:p>
            <a:r>
              <a:rPr lang="fi-FI" dirty="0"/>
              <a:t>MUOKKAA OTS. PERUSTYYL. NAPSAUTT.</a:t>
            </a:r>
          </a:p>
        </p:txBody>
      </p:sp>
      <p:sp>
        <p:nvSpPr>
          <p:cNvPr id="3" name="Tekstin paikkamerkki 2">
            <a:extLst>
              <a:ext uri="{FF2B5EF4-FFF2-40B4-BE49-F238E27FC236}">
                <a16:creationId xmlns:a16="http://schemas.microsoft.com/office/drawing/2014/main" id="{32E52DD9-E229-4E50-BD73-639C1B7115C5}"/>
              </a:ext>
            </a:extLst>
          </p:cNvPr>
          <p:cNvSpPr>
            <a:spLocks noGrp="1"/>
          </p:cNvSpPr>
          <p:nvPr>
            <p:ph type="body" idx="1"/>
          </p:nvPr>
        </p:nvSpPr>
        <p:spPr>
          <a:xfrm>
            <a:off x="838200" y="1160890"/>
            <a:ext cx="10515600" cy="509391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7" name="Kuva 4">
            <a:extLst>
              <a:ext uri="{FF2B5EF4-FFF2-40B4-BE49-F238E27FC236}">
                <a16:creationId xmlns:a16="http://schemas.microsoft.com/office/drawing/2014/main" id="{7E719700-5392-C670-74FC-DEB615F78D31}"/>
              </a:ext>
              <a:ext uri="{C183D7F6-B498-43B3-948B-1728B52AA6E4}">
                <adec:decorative xmlns:adec="http://schemas.microsoft.com/office/drawing/2017/decorative" val="1"/>
              </a:ext>
            </a:extLst>
          </p:cNvPr>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10229771" y="136525"/>
            <a:ext cx="1962229" cy="787654"/>
          </a:xfrm>
          <a:prstGeom prst="rect">
            <a:avLst/>
          </a:prstGeom>
        </p:spPr>
      </p:pic>
    </p:spTree>
    <p:extLst>
      <p:ext uri="{BB962C8B-B14F-4D97-AF65-F5344CB8AC3E}">
        <p14:creationId xmlns:p14="http://schemas.microsoft.com/office/powerpoint/2010/main" val="3655617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74" r:id="rId4"/>
    <p:sldLayoutId id="2147483652" r:id="rId5"/>
    <p:sldLayoutId id="2147483653" r:id="rId6"/>
    <p:sldLayoutId id="2147483661" r:id="rId7"/>
    <p:sldLayoutId id="2147483663" r:id="rId8"/>
    <p:sldLayoutId id="2147483687" r:id="rId9"/>
    <p:sldLayoutId id="2147483695" r:id="rId10"/>
    <p:sldLayoutId id="2147483662" r:id="rId11"/>
    <p:sldLayoutId id="2147483689" r:id="rId12"/>
    <p:sldLayoutId id="2147483667" r:id="rId13"/>
    <p:sldLayoutId id="2147483690" r:id="rId14"/>
    <p:sldLayoutId id="2147483676" r:id="rId15"/>
    <p:sldLayoutId id="2147483691" r:id="rId16"/>
    <p:sldLayoutId id="2147483680" r:id="rId17"/>
    <p:sldLayoutId id="2147483681" r:id="rId18"/>
    <p:sldLayoutId id="2147483682" r:id="rId19"/>
    <p:sldLayoutId id="2147483683" r:id="rId20"/>
    <p:sldLayoutId id="2147483665" r:id="rId21"/>
    <p:sldLayoutId id="2147483675" r:id="rId22"/>
    <p:sldLayoutId id="2147483669" r:id="rId23"/>
    <p:sldLayoutId id="2147483693" r:id="rId24"/>
    <p:sldLayoutId id="2147483694" r:id="rId25"/>
    <p:sldLayoutId id="2147483678" r:id="rId26"/>
    <p:sldLayoutId id="2147483677" r:id="rId27"/>
    <p:sldLayoutId id="2147483684" r:id="rId28"/>
    <p:sldLayoutId id="2147483685" r:id="rId29"/>
    <p:sldLayoutId id="2147483686" r:id="rId30"/>
    <p:sldLayoutId id="2147483679" r:id="rId31"/>
    <p:sldLayoutId id="2147483696" r:id="rId32"/>
    <p:sldLayoutId id="2147483697" r:id="rId33"/>
  </p:sldLayoutIdLst>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hyperlink" Target="mailto:Tarja.peltoniemi@kpedu.fi" TargetMode="Externa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530B35-C5F9-A410-C9A0-F540308841BB}"/>
              </a:ext>
            </a:extLst>
          </p:cNvPr>
          <p:cNvSpPr>
            <a:spLocks noGrp="1"/>
          </p:cNvSpPr>
          <p:nvPr>
            <p:ph type="ctrTitle"/>
          </p:nvPr>
        </p:nvSpPr>
        <p:spPr/>
        <p:txBody>
          <a:bodyPr/>
          <a:lstStyle/>
          <a:p>
            <a:r>
              <a:rPr lang="fi-FI" dirty="0"/>
              <a:t>OPPIMISEN TUKI</a:t>
            </a:r>
          </a:p>
        </p:txBody>
      </p:sp>
      <p:sp>
        <p:nvSpPr>
          <p:cNvPr id="3" name="Alaotsikko 2">
            <a:extLst>
              <a:ext uri="{FF2B5EF4-FFF2-40B4-BE49-F238E27FC236}">
                <a16:creationId xmlns:a16="http://schemas.microsoft.com/office/drawing/2014/main" id="{F26E2E1D-D925-D78F-ACEA-6D928979F81E}"/>
              </a:ext>
            </a:extLst>
          </p:cNvPr>
          <p:cNvSpPr>
            <a:spLocks noGrp="1"/>
          </p:cNvSpPr>
          <p:nvPr>
            <p:ph type="subTitle" idx="1"/>
          </p:nvPr>
        </p:nvSpPr>
        <p:spPr/>
        <p:txBody>
          <a:bodyPr/>
          <a:lstStyle/>
          <a:p>
            <a:r>
              <a:rPr lang="fi-FI" dirty="0"/>
              <a:t>Tarja Peltoniemi</a:t>
            </a:r>
          </a:p>
        </p:txBody>
      </p:sp>
    </p:spTree>
    <p:extLst>
      <p:ext uri="{BB962C8B-B14F-4D97-AF65-F5344CB8AC3E}">
        <p14:creationId xmlns:p14="http://schemas.microsoft.com/office/powerpoint/2010/main" val="3499415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EDF340-6AA4-25EB-852C-C5F600247AC3}"/>
              </a:ext>
            </a:extLst>
          </p:cNvPr>
          <p:cNvSpPr>
            <a:spLocks noGrp="1"/>
          </p:cNvSpPr>
          <p:nvPr>
            <p:ph type="title"/>
          </p:nvPr>
        </p:nvSpPr>
        <p:spPr/>
        <p:txBody>
          <a:bodyPr/>
          <a:lstStyle/>
          <a:p>
            <a:r>
              <a:rPr lang="fi-FI" altLang="fi-FI" dirty="0">
                <a:solidFill>
                  <a:schemeClr val="accent2"/>
                </a:solidFill>
                <a:latin typeface="Aptos Narrow" panose="020B0004020202020204" pitchFamily="34" charset="0"/>
              </a:rPr>
              <a:t>OPPIMISEN TUKI JA ERITYINEN TUKI UUDISTUIVAT</a:t>
            </a:r>
            <a:endParaRPr lang="fi-FI" dirty="0"/>
          </a:p>
        </p:txBody>
      </p:sp>
      <p:sp>
        <p:nvSpPr>
          <p:cNvPr id="3" name="Sisällön paikkamerkki 2">
            <a:extLst>
              <a:ext uri="{FF2B5EF4-FFF2-40B4-BE49-F238E27FC236}">
                <a16:creationId xmlns:a16="http://schemas.microsoft.com/office/drawing/2014/main" id="{0B5D0C3F-2B59-DC98-A84A-C4D41BE6ABCA}"/>
              </a:ext>
            </a:extLst>
          </p:cNvPr>
          <p:cNvSpPr>
            <a:spLocks noGrp="1"/>
          </p:cNvSpPr>
          <p:nvPr>
            <p:ph idx="1"/>
          </p:nvPr>
        </p:nvSpPr>
        <p:spPr/>
        <p:txBody>
          <a:bodyPr>
            <a:normAutofit/>
          </a:bodyPr>
          <a:lstStyle/>
          <a:p>
            <a:r>
              <a:rPr lang="fi-FI" sz="2000" dirty="0">
                <a:solidFill>
                  <a:srgbClr val="212121"/>
                </a:solidFill>
                <a:latin typeface="Aptos Narrow" panose="020B0004020202020204" pitchFamily="34" charset="0"/>
              </a:rPr>
              <a:t>Oppimisen tuki ja erityinen tuki uudistuivat ammatillisessa koulutuksessa 1.8.2026 alkaen </a:t>
            </a:r>
          </a:p>
          <a:p>
            <a:pPr lvl="1"/>
            <a:r>
              <a:rPr lang="fi-FI" sz="1600" dirty="0">
                <a:solidFill>
                  <a:srgbClr val="212121"/>
                </a:solidFill>
                <a:latin typeface="Aptos Narrow" panose="020B0004020202020204" pitchFamily="34" charset="0"/>
              </a:rPr>
              <a:t>(Laki ammatillisesta koulutuksesta annetun lain muuttamisesta 1078/2024). </a:t>
            </a:r>
          </a:p>
          <a:p>
            <a:r>
              <a:rPr lang="fi-FI" sz="2000" dirty="0">
                <a:solidFill>
                  <a:srgbClr val="212121"/>
                </a:solidFill>
                <a:latin typeface="Aptos Narrow" panose="020B0004020202020204" pitchFamily="34" charset="0"/>
              </a:rPr>
              <a:t>Uudistuksen taustalla on Hallitusohjelman 2023-2027 tavoitteet. </a:t>
            </a:r>
          </a:p>
          <a:p>
            <a:r>
              <a:rPr lang="fi-FI" sz="2000" dirty="0">
                <a:solidFill>
                  <a:srgbClr val="212121"/>
                </a:solidFill>
                <a:latin typeface="Aptos Narrow" panose="020B0004020202020204" pitchFamily="34" charset="0"/>
              </a:rPr>
              <a:t>Hallitusohjelman yhtenä tavoitteena on kehittää </a:t>
            </a:r>
            <a:r>
              <a:rPr lang="fi-FI" sz="2000" b="1" dirty="0">
                <a:solidFill>
                  <a:srgbClr val="212121"/>
                </a:solidFill>
                <a:latin typeface="Aptos Narrow" panose="020B0004020202020204" pitchFamily="34" charset="0"/>
              </a:rPr>
              <a:t>yhtenäisempi tuen järjestelmä </a:t>
            </a:r>
            <a:r>
              <a:rPr lang="fi-FI" sz="2000" dirty="0">
                <a:solidFill>
                  <a:srgbClr val="212121"/>
                </a:solidFill>
                <a:latin typeface="Aptos Narrow" panose="020B0004020202020204" pitchFamily="34" charset="0"/>
              </a:rPr>
              <a:t>varhaiskasvatuksesta toiselle asteelle, joka käsittää myös ammatillisen koulutuksen ja lukion.</a:t>
            </a:r>
          </a:p>
          <a:p>
            <a:r>
              <a:rPr lang="fi-FI" sz="2000" b="1" i="1" dirty="0">
                <a:solidFill>
                  <a:srgbClr val="212121"/>
                </a:solidFill>
                <a:latin typeface="Aptos Narrow" panose="020B0004020202020204" pitchFamily="34" charset="0"/>
              </a:rPr>
              <a:t>Hallitusohjelman mukaan:</a:t>
            </a:r>
          </a:p>
          <a:p>
            <a:pPr lvl="1"/>
            <a:r>
              <a:rPr lang="fi-FI" sz="2000" dirty="0">
                <a:solidFill>
                  <a:srgbClr val="212121"/>
                </a:solidFill>
                <a:latin typeface="Aptos Narrow" panose="020B0004020202020204" pitchFamily="34" charset="0"/>
              </a:rPr>
              <a:t>ammatillisten opintojen keskeyttämistä vähennetään</a:t>
            </a:r>
          </a:p>
          <a:p>
            <a:pPr lvl="1"/>
            <a:r>
              <a:rPr lang="fi-FI" sz="2000" dirty="0">
                <a:solidFill>
                  <a:srgbClr val="212121"/>
                </a:solidFill>
                <a:latin typeface="Aptos Narrow" panose="020B0004020202020204" pitchFamily="34" charset="0"/>
              </a:rPr>
              <a:t>opiskelijoiden henkilökohtaisia opiskelusuunnitelmia vahvistetaan</a:t>
            </a:r>
          </a:p>
          <a:p>
            <a:pPr lvl="1"/>
            <a:r>
              <a:rPr lang="fi-FI" sz="2000" dirty="0">
                <a:solidFill>
                  <a:srgbClr val="212121"/>
                </a:solidFill>
                <a:latin typeface="Aptos Narrow" panose="020B0004020202020204" pitchFamily="34" charset="0"/>
              </a:rPr>
              <a:t>opintojen etenemistä ja valmistumista tuetaan </a:t>
            </a:r>
          </a:p>
          <a:p>
            <a:pPr lvl="1"/>
            <a:r>
              <a:rPr lang="fi-FI" sz="2000" dirty="0">
                <a:solidFill>
                  <a:srgbClr val="212121"/>
                </a:solidFill>
                <a:latin typeface="Aptos Narrow" panose="020B0004020202020204" pitchFamily="34" charset="0"/>
              </a:rPr>
              <a:t>sekä ohjataan opiskelijoita työelämään ja jatkopintoihin.</a:t>
            </a:r>
            <a:endParaRPr lang="fi-FI" dirty="0">
              <a:latin typeface="Aptos Narrow" panose="020B0004020202020204" pitchFamily="34" charset="0"/>
            </a:endParaRPr>
          </a:p>
          <a:p>
            <a:endParaRPr lang="fi-FI" dirty="0"/>
          </a:p>
        </p:txBody>
      </p:sp>
    </p:spTree>
    <p:extLst>
      <p:ext uri="{BB962C8B-B14F-4D97-AF65-F5344CB8AC3E}">
        <p14:creationId xmlns:p14="http://schemas.microsoft.com/office/powerpoint/2010/main" val="338370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3DF0C9-923F-8DE2-177E-4DCD9F6CAE0A}"/>
              </a:ext>
            </a:extLst>
          </p:cNvPr>
          <p:cNvSpPr>
            <a:spLocks noGrp="1"/>
          </p:cNvSpPr>
          <p:nvPr>
            <p:ph type="title"/>
          </p:nvPr>
        </p:nvSpPr>
        <p:spPr/>
        <p:txBody>
          <a:bodyPr>
            <a:normAutofit fontScale="90000"/>
          </a:bodyPr>
          <a:lstStyle/>
          <a:p>
            <a:r>
              <a:rPr lang="fi-FI" dirty="0"/>
              <a:t>LAADUKAS JA VAIKUTTAVA AMMATILLINEN KOULUTUS</a:t>
            </a:r>
          </a:p>
        </p:txBody>
      </p:sp>
      <p:sp>
        <p:nvSpPr>
          <p:cNvPr id="3" name="Sisällön paikkamerkki 2">
            <a:extLst>
              <a:ext uri="{FF2B5EF4-FFF2-40B4-BE49-F238E27FC236}">
                <a16:creationId xmlns:a16="http://schemas.microsoft.com/office/drawing/2014/main" id="{5D12E15D-108A-DCC7-173C-575022A55244}"/>
              </a:ext>
            </a:extLst>
          </p:cNvPr>
          <p:cNvSpPr>
            <a:spLocks noGrp="1"/>
          </p:cNvSpPr>
          <p:nvPr>
            <p:ph idx="1"/>
          </p:nvPr>
        </p:nvSpPr>
        <p:spPr/>
        <p:txBody>
          <a:bodyPr/>
          <a:lstStyle/>
          <a:p>
            <a:r>
              <a:rPr lang="fi-FI" dirty="0"/>
              <a:t>Kykyä vastata koulutukselle asetettuihin tavoitteisiin sekä opiskelijoiden tarpeisiin</a:t>
            </a:r>
          </a:p>
          <a:p>
            <a:r>
              <a:rPr lang="fi-FI" dirty="0"/>
              <a:t>Opiskelija saa sellaista opetusta ja ohjausta, jotta hän saavuttaa sen osaamisen mikä on </a:t>
            </a:r>
            <a:r>
              <a:rPr lang="fi-FI" dirty="0" err="1"/>
              <a:t>HOKSissa</a:t>
            </a:r>
            <a:r>
              <a:rPr lang="fi-FI" dirty="0"/>
              <a:t> kirjattu tavoitteeksi</a:t>
            </a:r>
          </a:p>
          <a:p>
            <a:r>
              <a:rPr lang="fi-FI" dirty="0"/>
              <a:t>Koulutuksen laatu näkyy opiskelijoiden työllistymisenä ja jatko-opintoihin siirtymisenä </a:t>
            </a:r>
            <a:r>
              <a:rPr lang="fi-FI" dirty="0">
                <a:sym typeface="Wingdings" panose="05000000000000000000" pitchFamily="2" charset="2"/>
              </a:rPr>
              <a:t> koulutuksen vaikuttavuus</a:t>
            </a:r>
            <a:endParaRPr lang="fi-FI" dirty="0"/>
          </a:p>
        </p:txBody>
      </p:sp>
    </p:spTree>
    <p:extLst>
      <p:ext uri="{BB962C8B-B14F-4D97-AF65-F5344CB8AC3E}">
        <p14:creationId xmlns:p14="http://schemas.microsoft.com/office/powerpoint/2010/main" val="1454243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6D48BF-57E2-9465-5BBE-6D500DF291A6}"/>
              </a:ext>
            </a:extLst>
          </p:cNvPr>
          <p:cNvSpPr>
            <a:spLocks noGrp="1"/>
          </p:cNvSpPr>
          <p:nvPr>
            <p:ph type="title"/>
          </p:nvPr>
        </p:nvSpPr>
        <p:spPr/>
        <p:txBody>
          <a:bodyPr/>
          <a:lstStyle/>
          <a:p>
            <a:r>
              <a:rPr lang="fi-FI" dirty="0"/>
              <a:t>LAADUKKAAN OPPIMISEN TUEN TOTEUTTAMINEN</a:t>
            </a:r>
          </a:p>
        </p:txBody>
      </p:sp>
      <p:sp>
        <p:nvSpPr>
          <p:cNvPr id="3" name="Sisällön paikkamerkki 2">
            <a:extLst>
              <a:ext uri="{FF2B5EF4-FFF2-40B4-BE49-F238E27FC236}">
                <a16:creationId xmlns:a16="http://schemas.microsoft.com/office/drawing/2014/main" id="{72D29AC2-59AB-72C1-100B-540CD8471F39}"/>
              </a:ext>
            </a:extLst>
          </p:cNvPr>
          <p:cNvSpPr>
            <a:spLocks noGrp="1"/>
          </p:cNvSpPr>
          <p:nvPr>
            <p:ph idx="1"/>
          </p:nvPr>
        </p:nvSpPr>
        <p:spPr/>
        <p:txBody>
          <a:bodyPr>
            <a:normAutofit fontScale="92500" lnSpcReduction="20000"/>
          </a:bodyPr>
          <a:lstStyle/>
          <a:p>
            <a:r>
              <a:rPr lang="fi-FI" dirty="0"/>
              <a:t>Tavoitteena on tarjota matalan kynnyksen yksilöllistä tukea jokaiselle opiskelijalle opintojen etenemiseen ja oppimiseen</a:t>
            </a:r>
          </a:p>
          <a:p>
            <a:r>
              <a:rPr lang="fi-FI" dirty="0"/>
              <a:t>Toimenpiteinä vahvistetaan erityisesti</a:t>
            </a:r>
          </a:p>
          <a:p>
            <a:pPr lvl="1"/>
            <a:r>
              <a:rPr lang="fi-FI" dirty="0"/>
              <a:t>Henkilökohtaistamista</a:t>
            </a:r>
          </a:p>
          <a:p>
            <a:pPr lvl="1"/>
            <a:r>
              <a:rPr lang="fi-FI" dirty="0"/>
              <a:t>Opinto-ohjausta</a:t>
            </a:r>
          </a:p>
          <a:p>
            <a:pPr lvl="1"/>
            <a:r>
              <a:rPr lang="fi-FI" dirty="0"/>
              <a:t>Erityisopetusta ja </a:t>
            </a:r>
          </a:p>
          <a:p>
            <a:pPr lvl="1"/>
            <a:r>
              <a:rPr lang="fi-FI" dirty="0"/>
              <a:t>Yhteisöllistä opiskeluhuoltoa</a:t>
            </a:r>
          </a:p>
          <a:p>
            <a:r>
              <a:rPr lang="fi-FI" dirty="0"/>
              <a:t>Laadukas oppimisen tuki edellyttää, että koulutuksen järjestäjällä on </a:t>
            </a:r>
          </a:p>
          <a:p>
            <a:pPr lvl="1"/>
            <a:r>
              <a:rPr lang="fi-FI" dirty="0"/>
              <a:t>Selkeät rakenteet</a:t>
            </a:r>
          </a:p>
          <a:p>
            <a:pPr lvl="1"/>
            <a:r>
              <a:rPr lang="fi-FI" dirty="0"/>
              <a:t>Toimintatavat</a:t>
            </a:r>
          </a:p>
          <a:p>
            <a:pPr lvl="1"/>
            <a:r>
              <a:rPr lang="fi-FI" dirty="0"/>
              <a:t>Työnjako ennaltaehkäisevään, nopeaan ja joustavaan oppimisen tuen toteuttamiseen</a:t>
            </a:r>
          </a:p>
          <a:p>
            <a:pPr lvl="1"/>
            <a:r>
              <a:rPr lang="fi-FI" dirty="0"/>
              <a:t>Työnjako yhteistyöhön sosiaali- ja terveydenhuollon, kuntoutuspalveluiden ja muiden sidosryhmien kanssa</a:t>
            </a:r>
          </a:p>
        </p:txBody>
      </p:sp>
    </p:spTree>
    <p:extLst>
      <p:ext uri="{BB962C8B-B14F-4D97-AF65-F5344CB8AC3E}">
        <p14:creationId xmlns:p14="http://schemas.microsoft.com/office/powerpoint/2010/main" val="231555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2926-01F6-1294-1119-F47AC4FA55FB}"/>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A7C409D9-0C7E-FDA0-8423-40D0EF51D18A}"/>
              </a:ext>
            </a:extLst>
          </p:cNvPr>
          <p:cNvSpPr>
            <a:spLocks noGrp="1"/>
          </p:cNvSpPr>
          <p:nvPr>
            <p:ph idx="1"/>
          </p:nvPr>
        </p:nvSpPr>
        <p:spPr>
          <a:xfrm>
            <a:off x="741092" y="279629"/>
            <a:ext cx="9745325" cy="518039"/>
          </a:xfrm>
        </p:spPr>
        <p:txBody>
          <a:bodyPr>
            <a:normAutofit lnSpcReduction="10000"/>
          </a:bodyPr>
          <a:lstStyle/>
          <a:p>
            <a:pPr marL="0" indent="0">
              <a:buNone/>
            </a:pPr>
            <a:r>
              <a:rPr lang="fi-FI" sz="3200" b="1" dirty="0">
                <a:solidFill>
                  <a:schemeClr val="accent2"/>
                </a:solidFill>
                <a:latin typeface="Aptos Narrow" panose="020B0004020202020204" pitchFamily="34" charset="0"/>
              </a:rPr>
              <a:t>OIKEUS OPPIMISEN TUKEEN LAKIPYKÄLÄT</a:t>
            </a:r>
          </a:p>
          <a:p>
            <a:pPr marL="0" indent="0">
              <a:buNone/>
            </a:pPr>
            <a:endParaRPr lang="fi-FI" sz="3200" b="1" dirty="0">
              <a:solidFill>
                <a:schemeClr val="accent2"/>
              </a:solidFill>
              <a:latin typeface="Aptos Narrow" panose="020B0004020202020204" pitchFamily="34" charset="0"/>
            </a:endParaRPr>
          </a:p>
        </p:txBody>
      </p:sp>
      <p:sp>
        <p:nvSpPr>
          <p:cNvPr id="2" name="Tekstiruutu 1">
            <a:extLst>
              <a:ext uri="{FF2B5EF4-FFF2-40B4-BE49-F238E27FC236}">
                <a16:creationId xmlns:a16="http://schemas.microsoft.com/office/drawing/2014/main" id="{48D0E8E2-DB91-817A-CDF1-ED66C5A54D04}"/>
              </a:ext>
            </a:extLst>
          </p:cNvPr>
          <p:cNvSpPr txBox="1"/>
          <p:nvPr/>
        </p:nvSpPr>
        <p:spPr>
          <a:xfrm>
            <a:off x="741092" y="1108513"/>
            <a:ext cx="3551775" cy="4439677"/>
          </a:xfrm>
          <a:prstGeom prst="rect">
            <a:avLst/>
          </a:prstGeom>
          <a:solidFill>
            <a:schemeClr val="accent1"/>
          </a:solidFill>
        </p:spPr>
        <p:txBody>
          <a:bodyPr wrap="square" rtlCol="0">
            <a:spAutoFit/>
          </a:bodyPr>
          <a:lstStyle/>
          <a:p>
            <a:pPr algn="ctr"/>
            <a:r>
              <a:rPr lang="fi-FI" sz="1600" b="1" dirty="0">
                <a:solidFill>
                  <a:schemeClr val="bg1"/>
                </a:solidFill>
                <a:latin typeface="Aptos Narrow" panose="020B0004020202020204" pitchFamily="34" charset="0"/>
              </a:rPr>
              <a:t>OIKEUS OPPIMISEN TUKEEN 63 §</a:t>
            </a:r>
          </a:p>
          <a:p>
            <a:pPr algn="ctr"/>
            <a:endParaRPr lang="fi-FI" sz="1050" b="1" dirty="0">
              <a:solidFill>
                <a:schemeClr val="bg1"/>
              </a:solidFill>
              <a:latin typeface="Aptos Narrow" panose="020B0004020202020204" pitchFamily="34" charset="0"/>
            </a:endParaRPr>
          </a:p>
          <a:p>
            <a:pPr algn="ctr"/>
            <a:r>
              <a:rPr lang="fi-FI" sz="1600" dirty="0">
                <a:solidFill>
                  <a:schemeClr val="bg1"/>
                </a:solidFill>
                <a:latin typeface="Aptos Narrow" panose="020B0004020202020204" pitchFamily="34" charset="0"/>
              </a:rPr>
              <a:t>Opiskelijalla on oikeus oppimisen tukeen, jota hän tarvitsee tutkinnon tai koulutuksen perusteiden ammattitaitovaatimusten ja osaamistavoitteiden saavuttamiseksi.</a:t>
            </a:r>
          </a:p>
          <a:p>
            <a:pPr algn="ctr"/>
            <a:endParaRPr lang="fi-FI" sz="1600" dirty="0">
              <a:solidFill>
                <a:schemeClr val="bg1"/>
              </a:solidFill>
              <a:latin typeface="Aptos Narrow" panose="020B0004020202020204" pitchFamily="34" charset="0"/>
            </a:endParaRPr>
          </a:p>
          <a:p>
            <a:pPr algn="ctr"/>
            <a:r>
              <a:rPr lang="fi-FI" sz="1600" dirty="0">
                <a:solidFill>
                  <a:schemeClr val="bg1"/>
                </a:solidFill>
                <a:latin typeface="Aptos Narrow" panose="020B0004020202020204" pitchFamily="34" charset="0"/>
              </a:rPr>
              <a:t> Oppimisen tuki järjestetään osana tutkintokoulutusta. </a:t>
            </a:r>
          </a:p>
          <a:p>
            <a:pPr algn="ctr"/>
            <a:r>
              <a:rPr lang="fi-FI" sz="1600" dirty="0">
                <a:solidFill>
                  <a:schemeClr val="bg1"/>
                </a:solidFill>
                <a:latin typeface="Aptos Narrow" panose="020B0004020202020204" pitchFamily="34" charset="0"/>
              </a:rPr>
              <a:t>Oppimisen tuki on opettajan antamaa tukiopetusta sekä opetus- ja ohjaushenkilöstön antamaa </a:t>
            </a:r>
          </a:p>
          <a:p>
            <a:pPr algn="ctr"/>
            <a:r>
              <a:rPr lang="fi-FI" sz="1600" dirty="0">
                <a:solidFill>
                  <a:schemeClr val="bg1"/>
                </a:solidFill>
                <a:latin typeface="Aptos Narrow" panose="020B0004020202020204" pitchFamily="34" charset="0"/>
              </a:rPr>
              <a:t>tukea ja ohjausta</a:t>
            </a:r>
          </a:p>
          <a:p>
            <a:pPr algn="ctr"/>
            <a:endParaRPr lang="fi-FI" sz="1600" dirty="0">
              <a:solidFill>
                <a:schemeClr val="bg1"/>
              </a:solidFill>
              <a:latin typeface="Aptos Narrow" panose="020B0004020202020204" pitchFamily="34" charset="0"/>
            </a:endParaRPr>
          </a:p>
          <a:p>
            <a:pPr algn="ctr"/>
            <a:endParaRPr lang="fi-FI" sz="1600" b="1" dirty="0">
              <a:solidFill>
                <a:schemeClr val="bg1"/>
              </a:solidFill>
              <a:latin typeface="Aptos Narrow" panose="020B0004020202020204" pitchFamily="34" charset="0"/>
            </a:endParaRPr>
          </a:p>
          <a:p>
            <a:pPr algn="ctr"/>
            <a:endParaRPr lang="fi-FI" sz="1600" b="1" dirty="0">
              <a:solidFill>
                <a:schemeClr val="bg1"/>
              </a:solidFill>
              <a:latin typeface="Aptos Narrow" panose="020B0004020202020204" pitchFamily="34" charset="0"/>
            </a:endParaRPr>
          </a:p>
          <a:p>
            <a:pPr algn="ctr"/>
            <a:r>
              <a:rPr lang="fi-FI" sz="1600" b="1" dirty="0">
                <a:solidFill>
                  <a:schemeClr val="bg1"/>
                </a:solidFill>
                <a:latin typeface="Aptos Narrow" panose="020B0004020202020204" pitchFamily="34" charset="0"/>
              </a:rPr>
              <a:t>Matalan kynnyksen tuki</a:t>
            </a:r>
          </a:p>
        </p:txBody>
      </p:sp>
      <p:sp>
        <p:nvSpPr>
          <p:cNvPr id="4" name="Tekstiruutu 3">
            <a:extLst>
              <a:ext uri="{FF2B5EF4-FFF2-40B4-BE49-F238E27FC236}">
                <a16:creationId xmlns:a16="http://schemas.microsoft.com/office/drawing/2014/main" id="{3ACBF91A-02B5-4898-FC85-9ACB14293BA9}"/>
              </a:ext>
            </a:extLst>
          </p:cNvPr>
          <p:cNvSpPr txBox="1"/>
          <p:nvPr/>
        </p:nvSpPr>
        <p:spPr>
          <a:xfrm>
            <a:off x="4776084" y="1108513"/>
            <a:ext cx="3551776" cy="4439677"/>
          </a:xfrm>
          <a:prstGeom prst="rect">
            <a:avLst/>
          </a:prstGeom>
          <a:solidFill>
            <a:schemeClr val="accent2"/>
          </a:solidFill>
        </p:spPr>
        <p:txBody>
          <a:bodyPr wrap="square" rtlCol="0">
            <a:spAutoFit/>
          </a:bodyPr>
          <a:lstStyle/>
          <a:p>
            <a:pPr algn="ctr"/>
            <a:r>
              <a:rPr lang="fi-FI" sz="1600" b="1" dirty="0">
                <a:solidFill>
                  <a:schemeClr val="bg1"/>
                </a:solidFill>
                <a:latin typeface="Aptos Narrow" panose="020B0004020202020204" pitchFamily="34" charset="0"/>
              </a:rPr>
              <a:t>OIKEUS ERITYISEEN TUKEEN 64 §</a:t>
            </a:r>
          </a:p>
          <a:p>
            <a:pPr algn="ctr"/>
            <a:endParaRPr lang="fi-FI" sz="1050" b="1" dirty="0">
              <a:solidFill>
                <a:schemeClr val="bg1"/>
              </a:solidFill>
              <a:latin typeface="Aptos Narrow" panose="020B0004020202020204" pitchFamily="34" charset="0"/>
            </a:endParaRPr>
          </a:p>
          <a:p>
            <a:pPr algn="ctr"/>
            <a:r>
              <a:rPr lang="fi-FI" sz="1600" dirty="0">
                <a:solidFill>
                  <a:schemeClr val="bg1"/>
                </a:solidFill>
                <a:latin typeface="Aptos Narrow" panose="020B0004020202020204" pitchFamily="34" charset="0"/>
              </a:rPr>
              <a:t>Opiskelijalla on oikeus erityiseen tukeen, jos hän tarvitsee todennettujen oppimisvaikeuksien, vamman, sairauden tai muun vastaavan syyn vuoksi säännöllistä tai pitkäaikaista erityisopetusta tutkinnon tai koulutuksen mukaisten ammattitaitovaatimusten ja osaamistavoitteiden saavuttamiseksi eikä 63 § tarkoitettu oppimisen tuki ole riittävää opiskelijan tarpeiden kannalta. </a:t>
            </a:r>
          </a:p>
          <a:p>
            <a:pPr algn="ctr"/>
            <a:endParaRPr lang="fi-FI" sz="1600" dirty="0">
              <a:solidFill>
                <a:schemeClr val="bg1"/>
              </a:solidFill>
              <a:latin typeface="Aptos Narrow" panose="020B0004020202020204" pitchFamily="34" charset="0"/>
            </a:endParaRPr>
          </a:p>
          <a:p>
            <a:pPr algn="ctr"/>
            <a:r>
              <a:rPr lang="fi-FI" sz="1600" dirty="0">
                <a:solidFill>
                  <a:schemeClr val="bg1"/>
                </a:solidFill>
                <a:latin typeface="Aptos Narrow" panose="020B0004020202020204" pitchFamily="34" charset="0"/>
              </a:rPr>
              <a:t>Opiskelijalla on oikeus erityiseen tukeen myös työpaikalla järjestettävässä koulutuksessa. </a:t>
            </a:r>
          </a:p>
          <a:p>
            <a:pPr algn="ctr"/>
            <a:endParaRPr lang="fi-FI" sz="1600" dirty="0">
              <a:solidFill>
                <a:schemeClr val="bg1"/>
              </a:solidFill>
              <a:latin typeface="Aptos Narrow" panose="020B0004020202020204" pitchFamily="34" charset="0"/>
            </a:endParaRPr>
          </a:p>
          <a:p>
            <a:pPr algn="ctr"/>
            <a:r>
              <a:rPr lang="fi-FI" sz="1600" b="1" dirty="0">
                <a:solidFill>
                  <a:schemeClr val="bg1"/>
                </a:solidFill>
                <a:latin typeface="Aptos Narrow" panose="020B0004020202020204" pitchFamily="34" charset="0"/>
              </a:rPr>
              <a:t>Erityisopetus ja erityinen tuki</a:t>
            </a:r>
          </a:p>
        </p:txBody>
      </p:sp>
      <p:sp>
        <p:nvSpPr>
          <p:cNvPr id="5" name="Tekstiruutu 4">
            <a:extLst>
              <a:ext uri="{FF2B5EF4-FFF2-40B4-BE49-F238E27FC236}">
                <a16:creationId xmlns:a16="http://schemas.microsoft.com/office/drawing/2014/main" id="{4105C52D-F659-B640-E0C2-B66851A658C7}"/>
              </a:ext>
            </a:extLst>
          </p:cNvPr>
          <p:cNvSpPr txBox="1"/>
          <p:nvPr/>
        </p:nvSpPr>
        <p:spPr>
          <a:xfrm>
            <a:off x="8811077" y="1083425"/>
            <a:ext cx="2945330" cy="2062103"/>
          </a:xfrm>
          <a:prstGeom prst="rect">
            <a:avLst/>
          </a:prstGeom>
          <a:solidFill>
            <a:schemeClr val="accent5"/>
          </a:solidFill>
        </p:spPr>
        <p:txBody>
          <a:bodyPr wrap="square" rtlCol="0">
            <a:spAutoFit/>
          </a:bodyPr>
          <a:lstStyle/>
          <a:p>
            <a:pPr algn="ctr"/>
            <a:r>
              <a:rPr lang="fi-FI" sz="1600" b="1" dirty="0">
                <a:latin typeface="Aptos Narrow" panose="020B0004020202020204" pitchFamily="34" charset="0"/>
              </a:rPr>
              <a:t>OIKEUS ERITYISEEN TUKEEN 64 §</a:t>
            </a:r>
          </a:p>
          <a:p>
            <a:pPr algn="ctr"/>
            <a:endParaRPr lang="fi-FI" sz="1600" b="1" dirty="0">
              <a:latin typeface="Aptos Narrow" panose="020B0004020202020204" pitchFamily="34" charset="0"/>
            </a:endParaRPr>
          </a:p>
          <a:p>
            <a:pPr algn="ctr"/>
            <a:r>
              <a:rPr lang="fi-FI" sz="1600" dirty="0">
                <a:latin typeface="Aptos Narrow" panose="020B0004020202020204" pitchFamily="34" charset="0"/>
              </a:rPr>
              <a:t>Erityisopetuksen tavoitteena on lisäksi edistää opiskelijan opintoja ja hyvinvointia yhteistyössä sosiaali- ja terveydenhuollon, kuntoutuspalveluiden ja muiden sidosryhmien kanssa. </a:t>
            </a:r>
          </a:p>
        </p:txBody>
      </p:sp>
    </p:spTree>
    <p:extLst>
      <p:ext uri="{BB962C8B-B14F-4D97-AF65-F5344CB8AC3E}">
        <p14:creationId xmlns:p14="http://schemas.microsoft.com/office/powerpoint/2010/main" val="97782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2E8A1D-5B50-7117-F28C-6987C18BB68C}"/>
              </a:ext>
            </a:extLst>
          </p:cNvPr>
          <p:cNvSpPr>
            <a:spLocks noGrp="1"/>
          </p:cNvSpPr>
          <p:nvPr>
            <p:ph type="title"/>
          </p:nvPr>
        </p:nvSpPr>
        <p:spPr/>
        <p:txBody>
          <a:bodyPr/>
          <a:lstStyle/>
          <a:p>
            <a:r>
              <a:rPr lang="fi-FI" dirty="0"/>
              <a:t>MATALAN KYNNYKSEN TUKI</a:t>
            </a:r>
          </a:p>
        </p:txBody>
      </p:sp>
      <p:sp>
        <p:nvSpPr>
          <p:cNvPr id="3" name="Sisällön paikkamerkki 2">
            <a:extLst>
              <a:ext uri="{FF2B5EF4-FFF2-40B4-BE49-F238E27FC236}">
                <a16:creationId xmlns:a16="http://schemas.microsoft.com/office/drawing/2014/main" id="{502C53C2-FCFA-8278-2FAD-4F1CBDEDFB31}"/>
              </a:ext>
            </a:extLst>
          </p:cNvPr>
          <p:cNvSpPr>
            <a:spLocks noGrp="1"/>
          </p:cNvSpPr>
          <p:nvPr>
            <p:ph idx="1"/>
          </p:nvPr>
        </p:nvSpPr>
        <p:spPr/>
        <p:txBody>
          <a:bodyPr>
            <a:normAutofit lnSpcReduction="10000"/>
          </a:bodyPr>
          <a:lstStyle/>
          <a:p>
            <a:r>
              <a:rPr lang="fi-FI" dirty="0"/>
              <a:t>Matalan kynnyksen tukea kaikille opiskelijoille</a:t>
            </a:r>
          </a:p>
          <a:p>
            <a:r>
              <a:rPr lang="fi-FI" dirty="0"/>
              <a:t>Tuki opiskelijalle heti tuen tarpeen ilmetessä</a:t>
            </a:r>
          </a:p>
          <a:p>
            <a:r>
              <a:rPr lang="fi-FI" dirty="0"/>
              <a:t>Tuki annetaan osana tutkintokoulutusta</a:t>
            </a:r>
          </a:p>
          <a:p>
            <a:r>
              <a:rPr lang="fi-FI" dirty="0"/>
              <a:t>Oppimisen tuen uudistus edistää</a:t>
            </a:r>
          </a:p>
          <a:p>
            <a:pPr lvl="1"/>
            <a:r>
              <a:rPr lang="fi-FI" dirty="0"/>
              <a:t>Opiskelijoiden osaamista</a:t>
            </a:r>
          </a:p>
          <a:p>
            <a:pPr lvl="1"/>
            <a:r>
              <a:rPr lang="fi-FI" dirty="0"/>
              <a:t>Osaamisen osoittamista näytöissä sekä</a:t>
            </a:r>
          </a:p>
          <a:p>
            <a:pPr lvl="1"/>
            <a:r>
              <a:rPr lang="fi-FI" dirty="0"/>
              <a:t>Valmistumista, työllistymistä ja jatko-opintoihin siirtymistä</a:t>
            </a:r>
          </a:p>
          <a:p>
            <a:r>
              <a:rPr lang="fi-FI" dirty="0"/>
              <a:t>Tavoitteena on</a:t>
            </a:r>
          </a:p>
          <a:p>
            <a:pPr lvl="1"/>
            <a:r>
              <a:rPr lang="fi-FI" dirty="0"/>
              <a:t>Ennaltaehkäistä opintojen keskeyttämistä ja</a:t>
            </a:r>
          </a:p>
          <a:p>
            <a:pPr lvl="1"/>
            <a:r>
              <a:rPr lang="fi-FI" dirty="0"/>
              <a:t>Suorittamattomien opintojen kertymistä</a:t>
            </a:r>
          </a:p>
        </p:txBody>
      </p:sp>
    </p:spTree>
    <p:extLst>
      <p:ext uri="{BB962C8B-B14F-4D97-AF65-F5344CB8AC3E}">
        <p14:creationId xmlns:p14="http://schemas.microsoft.com/office/powerpoint/2010/main" val="1790507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6836B-6905-1B4B-EC16-0B8F736553F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6D48942-0228-CC63-7B83-0E578D3D8739}"/>
              </a:ext>
            </a:extLst>
          </p:cNvPr>
          <p:cNvSpPr>
            <a:spLocks noGrp="1"/>
          </p:cNvSpPr>
          <p:nvPr>
            <p:ph type="title"/>
          </p:nvPr>
        </p:nvSpPr>
        <p:spPr/>
        <p:txBody>
          <a:bodyPr anchor="ctr">
            <a:noAutofit/>
          </a:bodyPr>
          <a:lstStyle/>
          <a:p>
            <a:r>
              <a:rPr lang="fi-FI" dirty="0">
                <a:solidFill>
                  <a:schemeClr val="accent2"/>
                </a:solidFill>
                <a:latin typeface="Aptos Narrow" panose="020B0004020202020204" pitchFamily="34" charset="0"/>
              </a:rPr>
              <a:t>OPPIMISEN TUKI</a:t>
            </a:r>
          </a:p>
        </p:txBody>
      </p:sp>
      <p:sp>
        <p:nvSpPr>
          <p:cNvPr id="5" name="Sisällön paikkamerkki 4">
            <a:extLst>
              <a:ext uri="{FF2B5EF4-FFF2-40B4-BE49-F238E27FC236}">
                <a16:creationId xmlns:a16="http://schemas.microsoft.com/office/drawing/2014/main" id="{6008D395-76CD-533A-6251-FD6BBE3D6E35}"/>
              </a:ext>
            </a:extLst>
          </p:cNvPr>
          <p:cNvSpPr>
            <a:spLocks noGrp="1"/>
          </p:cNvSpPr>
          <p:nvPr>
            <p:ph idx="1"/>
          </p:nvPr>
        </p:nvSpPr>
        <p:spPr/>
        <p:txBody>
          <a:bodyPr>
            <a:normAutofit/>
          </a:bodyPr>
          <a:lstStyle/>
          <a:p>
            <a:pPr>
              <a:spcBef>
                <a:spcPts val="1200"/>
              </a:spcBef>
              <a:spcAft>
                <a:spcPts val="600"/>
              </a:spcAft>
            </a:pPr>
            <a:r>
              <a:rPr lang="fi-FI" sz="3200" dirty="0">
                <a:solidFill>
                  <a:srgbClr val="000000"/>
                </a:solidFill>
                <a:latin typeface="Aptos Narrow" panose="020B0004020202020204" pitchFamily="34" charset="0"/>
                <a:cs typeface="Times New Roman" panose="02020603050405020304" pitchFamily="18" charset="0"/>
              </a:rPr>
              <a:t>Opetus ja ohjaus kuuluvat kaikille opiskelijoille</a:t>
            </a:r>
          </a:p>
          <a:p>
            <a:pPr>
              <a:spcBef>
                <a:spcPts val="1200"/>
              </a:spcBef>
              <a:spcAft>
                <a:spcPts val="600"/>
              </a:spcAft>
            </a:pPr>
            <a:r>
              <a:rPr lang="fi-FI" sz="3200" dirty="0">
                <a:solidFill>
                  <a:srgbClr val="000000"/>
                </a:solidFill>
                <a:latin typeface="Aptos Narrow" panose="020B0004020202020204" pitchFamily="34" charset="0"/>
                <a:cs typeface="Times New Roman" panose="02020603050405020304" pitchFamily="18" charset="0"/>
              </a:rPr>
              <a:t>Oppimisen tuki suunnitellaan tarvittaessa</a:t>
            </a:r>
          </a:p>
          <a:p>
            <a:pPr>
              <a:spcBef>
                <a:spcPts val="1200"/>
              </a:spcBef>
              <a:spcAft>
                <a:spcPts val="600"/>
              </a:spcAft>
            </a:pPr>
            <a:r>
              <a:rPr lang="fi-FI" sz="3200" dirty="0">
                <a:solidFill>
                  <a:srgbClr val="000000"/>
                </a:solidFill>
                <a:latin typeface="Aptos Narrow" panose="020B0004020202020204" pitchFamily="34" charset="0"/>
                <a:cs typeface="Times New Roman" panose="02020603050405020304" pitchFamily="18" charset="0"/>
              </a:rPr>
              <a:t>Oppimisen tuki suunnitellaan tutkinnon osittain</a:t>
            </a:r>
          </a:p>
          <a:p>
            <a:pPr>
              <a:spcBef>
                <a:spcPts val="1200"/>
              </a:spcBef>
              <a:spcAft>
                <a:spcPts val="600"/>
              </a:spcAft>
            </a:pPr>
            <a:r>
              <a:rPr lang="fi-FI" sz="3200" dirty="0">
                <a:solidFill>
                  <a:srgbClr val="000000"/>
                </a:solidFill>
                <a:latin typeface="Aptos Narrow" panose="020B0004020202020204" pitchFamily="34" charset="0"/>
                <a:cs typeface="Times New Roman" panose="02020603050405020304" pitchFamily="18" charset="0"/>
              </a:rPr>
              <a:t>Oppimisen tuki kohdistuu ammattitaitovaatimuksiin ja osaamistavoitteisiin</a:t>
            </a:r>
          </a:p>
          <a:p>
            <a:pPr>
              <a:spcBef>
                <a:spcPts val="1200"/>
              </a:spcBef>
              <a:spcAft>
                <a:spcPts val="600"/>
              </a:spcAft>
            </a:pPr>
            <a:r>
              <a:rPr lang="fi-FI" sz="3200" dirty="0">
                <a:solidFill>
                  <a:srgbClr val="000000"/>
                </a:solidFill>
                <a:latin typeface="Aptos Narrow" panose="020B0004020202020204" pitchFamily="34" charset="0"/>
                <a:cs typeface="Times New Roman" panose="02020603050405020304" pitchFamily="18" charset="0"/>
              </a:rPr>
              <a:t>Toteutunut oppimisen tuki tallennetaan valtakunnalliseen tietovarantoon</a:t>
            </a:r>
            <a:endParaRPr lang="fi-FI" sz="2400" dirty="0">
              <a:solidFill>
                <a:srgbClr val="000000"/>
              </a:solidFill>
              <a:latin typeface="Aptos Narrow"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10505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8E2F0-5739-7E97-2BF0-33D2F678A71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DFC9EA3-B222-2CAC-D83A-16AF4EE81B14}"/>
              </a:ext>
            </a:extLst>
          </p:cNvPr>
          <p:cNvSpPr>
            <a:spLocks noGrp="1"/>
          </p:cNvSpPr>
          <p:nvPr>
            <p:ph type="title"/>
          </p:nvPr>
        </p:nvSpPr>
        <p:spPr/>
        <p:txBody>
          <a:bodyPr vert="horz" lIns="0" tIns="0" rIns="0" bIns="0" rtlCol="0" anchor="ctr">
            <a:normAutofit/>
          </a:bodyPr>
          <a:lstStyle/>
          <a:p>
            <a:r>
              <a:rPr lang="fi-FI" dirty="0">
                <a:latin typeface="Aptos Narrow" panose="020B0004020202020204" pitchFamily="34" charset="0"/>
              </a:rPr>
              <a:t>OPPIMISEN TUKI</a:t>
            </a:r>
          </a:p>
        </p:txBody>
      </p:sp>
      <p:graphicFrame>
        <p:nvGraphicFramePr>
          <p:cNvPr id="13" name="Tekstiruutu 4">
            <a:extLst>
              <a:ext uri="{FF2B5EF4-FFF2-40B4-BE49-F238E27FC236}">
                <a16:creationId xmlns:a16="http://schemas.microsoft.com/office/drawing/2014/main" id="{5CCD49C1-FD73-A85C-BE81-57ACAA66BA0F}"/>
              </a:ext>
            </a:extLst>
          </p:cNvPr>
          <p:cNvGraphicFramePr/>
          <p:nvPr>
            <p:extLst>
              <p:ext uri="{D42A27DB-BD31-4B8C-83A1-F6EECF244321}">
                <p14:modId xmlns:p14="http://schemas.microsoft.com/office/powerpoint/2010/main" val="867343876"/>
              </p:ext>
            </p:extLst>
          </p:nvPr>
        </p:nvGraphicFramePr>
        <p:xfrm>
          <a:off x="838200" y="847151"/>
          <a:ext cx="10143235" cy="5038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2797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824E6B-5614-C270-BEF9-A435CA7A17A8}"/>
              </a:ext>
            </a:extLst>
          </p:cNvPr>
          <p:cNvSpPr>
            <a:spLocks noGrp="1"/>
          </p:cNvSpPr>
          <p:nvPr>
            <p:ph type="title"/>
          </p:nvPr>
        </p:nvSpPr>
        <p:spPr/>
        <p:txBody>
          <a:bodyPr vert="horz" lIns="0" tIns="0" rIns="0" bIns="0" rtlCol="0" anchor="ctr">
            <a:normAutofit/>
          </a:bodyPr>
          <a:lstStyle/>
          <a:p>
            <a:r>
              <a:rPr lang="fi-FI" dirty="0">
                <a:latin typeface="Aptos Narrow" panose="020B0004020202020204" pitchFamily="34" charset="0"/>
              </a:rPr>
              <a:t>MATALAN KYNNYKSEN TUKEA KAIKILLE OPISKELIJOILLE </a:t>
            </a:r>
          </a:p>
        </p:txBody>
      </p:sp>
      <p:graphicFrame>
        <p:nvGraphicFramePr>
          <p:cNvPr id="13" name="Tekstiruutu 4">
            <a:extLst>
              <a:ext uri="{FF2B5EF4-FFF2-40B4-BE49-F238E27FC236}">
                <a16:creationId xmlns:a16="http://schemas.microsoft.com/office/drawing/2014/main" id="{85815F88-599B-2A23-7703-4FF32D4F5525}"/>
              </a:ext>
            </a:extLst>
          </p:cNvPr>
          <p:cNvGraphicFramePr/>
          <p:nvPr>
            <p:extLst>
              <p:ext uri="{D42A27DB-BD31-4B8C-83A1-F6EECF244321}">
                <p14:modId xmlns:p14="http://schemas.microsoft.com/office/powerpoint/2010/main" val="2884697566"/>
              </p:ext>
            </p:extLst>
          </p:nvPr>
        </p:nvGraphicFramePr>
        <p:xfrm>
          <a:off x="838200" y="909686"/>
          <a:ext cx="10143235" cy="5038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1272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883BE6E-BA1B-461A-562E-3A4EA2DF6E27}"/>
              </a:ext>
            </a:extLst>
          </p:cNvPr>
          <p:cNvSpPr>
            <a:spLocks noGrp="1"/>
          </p:cNvSpPr>
          <p:nvPr>
            <p:ph type="title"/>
          </p:nvPr>
        </p:nvSpPr>
        <p:spPr>
          <a:xfrm>
            <a:off x="838200" y="252077"/>
            <a:ext cx="10515600" cy="587122"/>
          </a:xfrm>
        </p:spPr>
        <p:txBody>
          <a:bodyPr>
            <a:noAutofit/>
          </a:bodyPr>
          <a:lstStyle/>
          <a:p>
            <a:r>
              <a:rPr lang="fi-FI" dirty="0">
                <a:latin typeface="Aptos Narrow" panose="020B0004020202020204" pitchFamily="34" charset="0"/>
              </a:rPr>
              <a:t>ERITYINEN TUKI</a:t>
            </a:r>
          </a:p>
        </p:txBody>
      </p:sp>
      <p:sp>
        <p:nvSpPr>
          <p:cNvPr id="3" name="Sisällön paikkamerkki 2">
            <a:extLst>
              <a:ext uri="{FF2B5EF4-FFF2-40B4-BE49-F238E27FC236}">
                <a16:creationId xmlns:a16="http://schemas.microsoft.com/office/drawing/2014/main" id="{9FEB3B61-1EFD-FE6D-132B-DF79AD25084A}"/>
              </a:ext>
            </a:extLst>
          </p:cNvPr>
          <p:cNvSpPr>
            <a:spLocks noGrp="1"/>
          </p:cNvSpPr>
          <p:nvPr>
            <p:ph idx="1"/>
          </p:nvPr>
        </p:nvSpPr>
        <p:spPr>
          <a:xfrm>
            <a:off x="838200" y="1175935"/>
            <a:ext cx="10515600" cy="4506129"/>
          </a:xfrm>
        </p:spPr>
        <p:txBody>
          <a:bodyPr/>
          <a:lstStyle/>
          <a:p>
            <a:r>
              <a:rPr lang="fi-FI" dirty="0">
                <a:solidFill>
                  <a:schemeClr val="tx1"/>
                </a:solidFill>
              </a:rPr>
              <a:t>Opiskelijalla oikeus erityiseen tukeen, mikäli hän tarvitsee säännöllistä tai pitkäaikaista erityistä tukea</a:t>
            </a:r>
          </a:p>
          <a:p>
            <a:r>
              <a:rPr lang="fi-FI" dirty="0"/>
              <a:t>Edelleen tehdään tarvittaessa erityisen tuen suunnitelma ja päätös</a:t>
            </a:r>
          </a:p>
          <a:p>
            <a:r>
              <a:rPr lang="fi-FI" dirty="0"/>
              <a:t>Tietoja ei kerätä kansalliseen tietovarantoon</a:t>
            </a:r>
          </a:p>
          <a:p>
            <a:r>
              <a:rPr lang="fi-FI" dirty="0"/>
              <a:t>Koulutuksen järjestäjä vastaa vaikuttavuuden seurannasta ja arvioinnista</a:t>
            </a:r>
          </a:p>
          <a:p>
            <a:r>
              <a:rPr lang="fi-FI" dirty="0"/>
              <a:t>Ei ole rahoituksen perusteena</a:t>
            </a:r>
          </a:p>
          <a:p>
            <a:endParaRPr lang="fi-FI" dirty="0"/>
          </a:p>
        </p:txBody>
      </p:sp>
    </p:spTree>
    <p:extLst>
      <p:ext uri="{BB962C8B-B14F-4D97-AF65-F5344CB8AC3E}">
        <p14:creationId xmlns:p14="http://schemas.microsoft.com/office/powerpoint/2010/main" val="1382424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29D64-5EC5-8FF3-9353-6107879AAC7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5A8544-D235-8019-DDEE-5DE60FD89A64}"/>
              </a:ext>
            </a:extLst>
          </p:cNvPr>
          <p:cNvSpPr>
            <a:spLocks noGrp="1"/>
          </p:cNvSpPr>
          <p:nvPr>
            <p:ph type="title"/>
          </p:nvPr>
        </p:nvSpPr>
        <p:spPr/>
        <p:txBody>
          <a:bodyPr vert="horz" lIns="0" tIns="0" rIns="0" bIns="0" rtlCol="0" anchor="ctr">
            <a:normAutofit/>
          </a:bodyPr>
          <a:lstStyle/>
          <a:p>
            <a:r>
              <a:rPr lang="fi-FI" dirty="0">
                <a:latin typeface="Aptos Narrow" panose="020B0004020202020204" pitchFamily="34" charset="0"/>
              </a:rPr>
              <a:t>ERITYINEN TUKI</a:t>
            </a:r>
          </a:p>
        </p:txBody>
      </p:sp>
      <p:graphicFrame>
        <p:nvGraphicFramePr>
          <p:cNvPr id="13" name="Tekstiruutu 4">
            <a:extLst>
              <a:ext uri="{FF2B5EF4-FFF2-40B4-BE49-F238E27FC236}">
                <a16:creationId xmlns:a16="http://schemas.microsoft.com/office/drawing/2014/main" id="{4E335D92-26AB-F182-F024-B984BF22155E}"/>
              </a:ext>
            </a:extLst>
          </p:cNvPr>
          <p:cNvGraphicFramePr/>
          <p:nvPr>
            <p:extLst>
              <p:ext uri="{D42A27DB-BD31-4B8C-83A1-F6EECF244321}">
                <p14:modId xmlns:p14="http://schemas.microsoft.com/office/powerpoint/2010/main" val="71091021"/>
              </p:ext>
            </p:extLst>
          </p:nvPr>
        </p:nvGraphicFramePr>
        <p:xfrm>
          <a:off x="838200" y="981022"/>
          <a:ext cx="10143235" cy="5038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1301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8D1BD-F4F3-A5AD-B7D8-DD738487AF3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CA9E494-C789-1425-7889-C8E4F8C95576}"/>
              </a:ext>
            </a:extLst>
          </p:cNvPr>
          <p:cNvSpPr>
            <a:spLocks noGrp="1"/>
          </p:cNvSpPr>
          <p:nvPr>
            <p:ph type="title"/>
          </p:nvPr>
        </p:nvSpPr>
        <p:spPr>
          <a:xfrm>
            <a:off x="335747" y="234511"/>
            <a:ext cx="9578274" cy="504791"/>
          </a:xfrm>
        </p:spPr>
        <p:txBody>
          <a:bodyPr anchor="ctr">
            <a:normAutofit fontScale="90000"/>
          </a:bodyPr>
          <a:lstStyle/>
          <a:p>
            <a:r>
              <a:rPr lang="fi-FI" sz="4400" dirty="0">
                <a:solidFill>
                  <a:schemeClr val="accent2"/>
                </a:solidFill>
                <a:latin typeface="Aptos Narrow" panose="020B0004020202020204" pitchFamily="34" charset="0"/>
              </a:rPr>
              <a:t>MITÄ OPPIMISEN TUKI EI OLE</a:t>
            </a:r>
          </a:p>
        </p:txBody>
      </p:sp>
      <p:graphicFrame>
        <p:nvGraphicFramePr>
          <p:cNvPr id="3" name="Sisällön paikkamerkki 2">
            <a:extLst>
              <a:ext uri="{FF2B5EF4-FFF2-40B4-BE49-F238E27FC236}">
                <a16:creationId xmlns:a16="http://schemas.microsoft.com/office/drawing/2014/main" id="{C80F28D2-63F7-210B-E524-C8B7189746F7}"/>
              </a:ext>
            </a:extLst>
          </p:cNvPr>
          <p:cNvGraphicFramePr>
            <a:graphicFrameLocks noGrp="1"/>
          </p:cNvGraphicFramePr>
          <p:nvPr>
            <p:ph idx="1"/>
          </p:nvPr>
        </p:nvGraphicFramePr>
        <p:xfrm>
          <a:off x="941388" y="1562100"/>
          <a:ext cx="10634662" cy="3383280"/>
        </p:xfrm>
        <a:graphic>
          <a:graphicData uri="http://schemas.openxmlformats.org/drawingml/2006/table">
            <a:tbl>
              <a:tblPr firstRow="1" bandRow="1">
                <a:tableStyleId>{5C22544A-7EE6-4342-B048-85BDC9FD1C3A}</a:tableStyleId>
              </a:tblPr>
              <a:tblGrid>
                <a:gridCol w="5317331">
                  <a:extLst>
                    <a:ext uri="{9D8B030D-6E8A-4147-A177-3AD203B41FA5}">
                      <a16:colId xmlns:a16="http://schemas.microsoft.com/office/drawing/2014/main" val="1597352860"/>
                    </a:ext>
                  </a:extLst>
                </a:gridCol>
                <a:gridCol w="5317331">
                  <a:extLst>
                    <a:ext uri="{9D8B030D-6E8A-4147-A177-3AD203B41FA5}">
                      <a16:colId xmlns:a16="http://schemas.microsoft.com/office/drawing/2014/main" val="760027384"/>
                    </a:ext>
                  </a:extLst>
                </a:gridCol>
              </a:tblGrid>
              <a:tr h="370840">
                <a:tc>
                  <a:txBody>
                    <a:bodyPr/>
                    <a:lstStyle/>
                    <a:p>
                      <a:endParaRPr lang="fi-FI" sz="2400" dirty="0">
                        <a:latin typeface="Aptos Narrow" panose="020B0004020202020204" pitchFamily="34" charset="0"/>
                      </a:endParaRPr>
                    </a:p>
                  </a:txBody>
                  <a:tcPr/>
                </a:tc>
                <a:tc>
                  <a:txBody>
                    <a:bodyPr/>
                    <a:lstStyle/>
                    <a:p>
                      <a:endParaRPr lang="fi-FI" sz="2400" dirty="0">
                        <a:latin typeface="Aptos Narrow" panose="020B0004020202020204" pitchFamily="34" charset="0"/>
                      </a:endParaRPr>
                    </a:p>
                  </a:txBody>
                  <a:tcPr/>
                </a:tc>
                <a:extLst>
                  <a:ext uri="{0D108BD9-81ED-4DB2-BD59-A6C34878D82A}">
                    <a16:rowId xmlns:a16="http://schemas.microsoft.com/office/drawing/2014/main" val="1711622783"/>
                  </a:ext>
                </a:extLst>
              </a:tr>
              <a:tr h="370840">
                <a:tc>
                  <a:txBody>
                    <a:bodyPr/>
                    <a:lstStyle/>
                    <a:p>
                      <a:r>
                        <a:rPr lang="fi-FI" sz="2400" dirty="0">
                          <a:latin typeface="Aptos Narrow" panose="020B0004020202020204" pitchFamily="34" charset="0"/>
                        </a:rPr>
                        <a:t>Ei korvaa opetusta ja ohjausta</a:t>
                      </a:r>
                    </a:p>
                  </a:txBody>
                  <a:tcPr/>
                </a:tc>
                <a:tc>
                  <a:txBody>
                    <a:bodyPr/>
                    <a:lstStyle/>
                    <a:p>
                      <a:r>
                        <a:rPr lang="fi-FI" sz="2400" dirty="0">
                          <a:latin typeface="Aptos Narrow" panose="020B0004020202020204" pitchFamily="34" charset="0"/>
                        </a:rPr>
                        <a:t>Täydentää tarvittaessa opetusta ja ohjausta</a:t>
                      </a:r>
                    </a:p>
                  </a:txBody>
                  <a:tcPr/>
                </a:tc>
                <a:extLst>
                  <a:ext uri="{0D108BD9-81ED-4DB2-BD59-A6C34878D82A}">
                    <a16:rowId xmlns:a16="http://schemas.microsoft.com/office/drawing/2014/main" val="1545226145"/>
                  </a:ext>
                </a:extLst>
              </a:tr>
              <a:tr h="370840">
                <a:tc>
                  <a:txBody>
                    <a:bodyPr/>
                    <a:lstStyle/>
                    <a:p>
                      <a:r>
                        <a:rPr lang="fi-FI" sz="2400" dirty="0">
                          <a:latin typeface="Aptos Narrow" panose="020B0004020202020204" pitchFamily="34" charset="0"/>
                        </a:rPr>
                        <a:t>Kaikki opiskelijat eivät automaattisesti tarvitse oppimisen tukea</a:t>
                      </a:r>
                    </a:p>
                  </a:txBody>
                  <a:tcPr/>
                </a:tc>
                <a:tc>
                  <a:txBody>
                    <a:bodyPr/>
                    <a:lstStyle/>
                    <a:p>
                      <a:r>
                        <a:rPr lang="fi-FI" sz="2400" dirty="0">
                          <a:latin typeface="Aptos Narrow" panose="020B0004020202020204" pitchFamily="34" charset="0"/>
                        </a:rPr>
                        <a:t>Suunnitellaan opiskelijan yksilöllisten tarpeiden mukaisesti</a:t>
                      </a:r>
                    </a:p>
                  </a:txBody>
                  <a:tcPr/>
                </a:tc>
                <a:extLst>
                  <a:ext uri="{0D108BD9-81ED-4DB2-BD59-A6C34878D82A}">
                    <a16:rowId xmlns:a16="http://schemas.microsoft.com/office/drawing/2014/main" val="1369235282"/>
                  </a:ext>
                </a:extLst>
              </a:tr>
              <a:tr h="370840">
                <a:tc>
                  <a:txBody>
                    <a:bodyPr/>
                    <a:lstStyle/>
                    <a:p>
                      <a:r>
                        <a:rPr lang="fi-FI" sz="2400" dirty="0">
                          <a:latin typeface="Aptos Narrow" panose="020B0004020202020204" pitchFamily="34" charset="0"/>
                        </a:rPr>
                        <a:t>Ei kohdistu koko tutkintoon</a:t>
                      </a:r>
                    </a:p>
                  </a:txBody>
                  <a:tcPr/>
                </a:tc>
                <a:tc>
                  <a:txBody>
                    <a:bodyPr/>
                    <a:lstStyle/>
                    <a:p>
                      <a:r>
                        <a:rPr lang="fi-FI" sz="2400" dirty="0">
                          <a:latin typeface="Aptos Narrow" panose="020B0004020202020204" pitchFamily="34" charset="0"/>
                        </a:rPr>
                        <a:t>Suunnitellaan tutkinnon osittain</a:t>
                      </a:r>
                    </a:p>
                  </a:txBody>
                  <a:tcPr/>
                </a:tc>
                <a:extLst>
                  <a:ext uri="{0D108BD9-81ED-4DB2-BD59-A6C34878D82A}">
                    <a16:rowId xmlns:a16="http://schemas.microsoft.com/office/drawing/2014/main" val="1338344953"/>
                  </a:ext>
                </a:extLst>
              </a:tr>
              <a:tr h="370840">
                <a:tc>
                  <a:txBody>
                    <a:bodyPr/>
                    <a:lstStyle/>
                    <a:p>
                      <a:r>
                        <a:rPr lang="fi-FI" sz="2400" dirty="0">
                          <a:latin typeface="Aptos Narrow" panose="020B0004020202020204" pitchFamily="34" charset="0"/>
                        </a:rPr>
                        <a:t>Ei muuta ammattitaitovaatimuksia tai osaamistavoitteita</a:t>
                      </a:r>
                    </a:p>
                  </a:txBody>
                  <a:tcPr/>
                </a:tc>
                <a:tc>
                  <a:txBody>
                    <a:bodyPr/>
                    <a:lstStyle/>
                    <a:p>
                      <a:r>
                        <a:rPr lang="fi-FI" sz="2400" dirty="0">
                          <a:latin typeface="Aptos Narrow" panose="020B0004020202020204" pitchFamily="34" charset="0"/>
                        </a:rPr>
                        <a:t>Tukee ja auttaa opiskelijaa niiden saavuttamisessa</a:t>
                      </a:r>
                    </a:p>
                  </a:txBody>
                  <a:tcPr/>
                </a:tc>
                <a:extLst>
                  <a:ext uri="{0D108BD9-81ED-4DB2-BD59-A6C34878D82A}">
                    <a16:rowId xmlns:a16="http://schemas.microsoft.com/office/drawing/2014/main" val="789319686"/>
                  </a:ext>
                </a:extLst>
              </a:tr>
            </a:tbl>
          </a:graphicData>
        </a:graphic>
      </p:graphicFrame>
    </p:spTree>
    <p:extLst>
      <p:ext uri="{BB962C8B-B14F-4D97-AF65-F5344CB8AC3E}">
        <p14:creationId xmlns:p14="http://schemas.microsoft.com/office/powerpoint/2010/main" val="353570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3C43F2-07DE-5128-9D58-213B01424D22}"/>
              </a:ext>
            </a:extLst>
          </p:cNvPr>
          <p:cNvSpPr>
            <a:spLocks noGrp="1"/>
          </p:cNvSpPr>
          <p:nvPr>
            <p:ph type="title"/>
          </p:nvPr>
        </p:nvSpPr>
        <p:spPr>
          <a:xfrm>
            <a:off x="838200" y="344842"/>
            <a:ext cx="10515600" cy="587122"/>
          </a:xfrm>
        </p:spPr>
        <p:txBody>
          <a:bodyPr>
            <a:noAutofit/>
          </a:bodyPr>
          <a:lstStyle/>
          <a:p>
            <a:r>
              <a:rPr lang="fi-FI" dirty="0">
                <a:latin typeface="Aptos Narrow" panose="020B0004020202020204" pitchFamily="34" charset="0"/>
              </a:rPr>
              <a:t>TAVOITTEET</a:t>
            </a:r>
          </a:p>
        </p:txBody>
      </p:sp>
      <p:sp>
        <p:nvSpPr>
          <p:cNvPr id="3" name="Sisällön paikkamerkki 2">
            <a:extLst>
              <a:ext uri="{FF2B5EF4-FFF2-40B4-BE49-F238E27FC236}">
                <a16:creationId xmlns:a16="http://schemas.microsoft.com/office/drawing/2014/main" id="{A6956DBE-6B48-B985-65DA-5E65705589BE}"/>
              </a:ext>
            </a:extLst>
          </p:cNvPr>
          <p:cNvSpPr>
            <a:spLocks noGrp="1"/>
          </p:cNvSpPr>
          <p:nvPr>
            <p:ph idx="1"/>
          </p:nvPr>
        </p:nvSpPr>
        <p:spPr/>
        <p:txBody>
          <a:bodyPr vert="horz" lIns="91440" tIns="45720" rIns="91440" bIns="45720" rtlCol="0" anchor="t">
            <a:normAutofit lnSpcReduction="10000"/>
          </a:bodyPr>
          <a:lstStyle/>
          <a:p>
            <a:r>
              <a:rPr lang="fi-FI" dirty="0"/>
              <a:t>Tavoitteena yhdenmukaiset toimintatavat, vähimmäistaso</a:t>
            </a:r>
          </a:p>
          <a:p>
            <a:r>
              <a:rPr lang="fi-FI" dirty="0"/>
              <a:t>Päällekkäisen tekemisen vähentäminen</a:t>
            </a:r>
          </a:p>
          <a:p>
            <a:r>
              <a:rPr lang="fi-FI" dirty="0"/>
              <a:t>Tuen toteutuminen oikea-aikaisesti</a:t>
            </a:r>
          </a:p>
          <a:p>
            <a:r>
              <a:rPr lang="fi-FI" dirty="0"/>
              <a:t>Ohjaavien vs. opettajien roolit</a:t>
            </a:r>
          </a:p>
          <a:p>
            <a:r>
              <a:rPr lang="fi-FI" dirty="0"/>
              <a:t>Lisätään erityisopettajien samanaikaisopetusta</a:t>
            </a:r>
          </a:p>
          <a:p>
            <a:r>
              <a:rPr lang="fi-FI" dirty="0"/>
              <a:t>Määritellään vielä tarkemmin eri toteutusten osalta</a:t>
            </a:r>
          </a:p>
          <a:p>
            <a:pPr lvl="1"/>
            <a:r>
              <a:rPr lang="fi-FI" dirty="0"/>
              <a:t>Tavoite</a:t>
            </a:r>
          </a:p>
          <a:p>
            <a:pPr lvl="1"/>
            <a:r>
              <a:rPr lang="fi-FI" dirty="0"/>
              <a:t>Opiskelijat, kenelle tarkoitettu</a:t>
            </a:r>
          </a:p>
          <a:p>
            <a:pPr lvl="1"/>
            <a:r>
              <a:rPr lang="fi-FI" dirty="0"/>
              <a:t>Toteutus</a:t>
            </a:r>
          </a:p>
          <a:p>
            <a:pPr lvl="1"/>
            <a:r>
              <a:rPr lang="fi-FI" dirty="0"/>
              <a:t>Henkilöstö</a:t>
            </a:r>
          </a:p>
        </p:txBody>
      </p:sp>
    </p:spTree>
    <p:extLst>
      <p:ext uri="{BB962C8B-B14F-4D97-AF65-F5344CB8AC3E}">
        <p14:creationId xmlns:p14="http://schemas.microsoft.com/office/powerpoint/2010/main" val="2313962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9D8D2-83E0-91C1-BF3B-9B3CC3A9D47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1203434-A5FE-5AB3-6FA9-A883AE117B89}"/>
              </a:ext>
            </a:extLst>
          </p:cNvPr>
          <p:cNvSpPr>
            <a:spLocks noGrp="1"/>
          </p:cNvSpPr>
          <p:nvPr>
            <p:ph type="title"/>
          </p:nvPr>
        </p:nvSpPr>
        <p:spPr>
          <a:xfrm>
            <a:off x="838200" y="252077"/>
            <a:ext cx="10515600" cy="587122"/>
          </a:xfrm>
        </p:spPr>
        <p:txBody>
          <a:bodyPr>
            <a:noAutofit/>
          </a:bodyPr>
          <a:lstStyle/>
          <a:p>
            <a:r>
              <a:rPr lang="fi-FI" dirty="0">
                <a:latin typeface="Aptos Narrow" panose="020B0004020202020204" pitchFamily="34" charset="0"/>
              </a:rPr>
              <a:t>MITÄ KPEUSSA ON</a:t>
            </a:r>
          </a:p>
        </p:txBody>
      </p:sp>
      <p:sp>
        <p:nvSpPr>
          <p:cNvPr id="3" name="Sisällön paikkamerkki 2">
            <a:extLst>
              <a:ext uri="{FF2B5EF4-FFF2-40B4-BE49-F238E27FC236}">
                <a16:creationId xmlns:a16="http://schemas.microsoft.com/office/drawing/2014/main" id="{99E9CE10-CE47-9FE1-5005-878CA398382F}"/>
              </a:ext>
            </a:extLst>
          </p:cNvPr>
          <p:cNvSpPr>
            <a:spLocks noGrp="1"/>
          </p:cNvSpPr>
          <p:nvPr>
            <p:ph idx="1"/>
          </p:nvPr>
        </p:nvSpPr>
        <p:spPr>
          <a:xfrm>
            <a:off x="838200" y="1175935"/>
            <a:ext cx="10515600" cy="4506129"/>
          </a:xfrm>
        </p:spPr>
        <p:txBody>
          <a:bodyPr/>
          <a:lstStyle/>
          <a:p>
            <a:r>
              <a:rPr lang="fi-FI"/>
              <a:t>Hope oppimisympäristö</a:t>
            </a:r>
          </a:p>
          <a:p>
            <a:r>
              <a:rPr lang="fi-FI"/>
              <a:t>Voimavara oppimisympäristö</a:t>
            </a:r>
          </a:p>
          <a:p>
            <a:r>
              <a:rPr lang="fi-FI"/>
              <a:t>Erityisopettajan paja</a:t>
            </a:r>
          </a:p>
          <a:p>
            <a:r>
              <a:rPr lang="fi-FI"/>
              <a:t>Ammatillinen paja</a:t>
            </a:r>
          </a:p>
          <a:p>
            <a:r>
              <a:rPr lang="fi-FI" err="1"/>
              <a:t>Yto</a:t>
            </a:r>
            <a:r>
              <a:rPr lang="fi-FI"/>
              <a:t> paja</a:t>
            </a:r>
          </a:p>
          <a:p>
            <a:r>
              <a:rPr lang="fi-FI"/>
              <a:t>Läksypaja Kaustinen ja Kannus</a:t>
            </a:r>
          </a:p>
          <a:p>
            <a:r>
              <a:rPr lang="fi-FI"/>
              <a:t>Hankkeiden tuki</a:t>
            </a:r>
          </a:p>
          <a:p>
            <a:endParaRPr lang="fi-FI"/>
          </a:p>
        </p:txBody>
      </p:sp>
    </p:spTree>
    <p:extLst>
      <p:ext uri="{BB962C8B-B14F-4D97-AF65-F5344CB8AC3E}">
        <p14:creationId xmlns:p14="http://schemas.microsoft.com/office/powerpoint/2010/main" val="3596364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403CAB-0E95-FE1B-BC9D-382F836622D3}"/>
              </a:ext>
            </a:extLst>
          </p:cNvPr>
          <p:cNvSpPr>
            <a:spLocks noGrp="1"/>
          </p:cNvSpPr>
          <p:nvPr>
            <p:ph type="title"/>
          </p:nvPr>
        </p:nvSpPr>
        <p:spPr/>
        <p:txBody>
          <a:bodyPr/>
          <a:lstStyle/>
          <a:p>
            <a:r>
              <a:rPr lang="fi-FI" dirty="0"/>
              <a:t>MITÄ ON TEHTY/TEHDÄÄN</a:t>
            </a:r>
          </a:p>
        </p:txBody>
      </p:sp>
      <p:sp>
        <p:nvSpPr>
          <p:cNvPr id="3" name="Sisällön paikkamerkki 2">
            <a:extLst>
              <a:ext uri="{FF2B5EF4-FFF2-40B4-BE49-F238E27FC236}">
                <a16:creationId xmlns:a16="http://schemas.microsoft.com/office/drawing/2014/main" id="{C8984CFD-46E0-559E-F7CB-8F29DA178061}"/>
              </a:ext>
            </a:extLst>
          </p:cNvPr>
          <p:cNvSpPr>
            <a:spLocks noGrp="1"/>
          </p:cNvSpPr>
          <p:nvPr>
            <p:ph idx="1"/>
          </p:nvPr>
        </p:nvSpPr>
        <p:spPr/>
        <p:txBody>
          <a:bodyPr/>
          <a:lstStyle/>
          <a:p>
            <a:r>
              <a:rPr lang="fi-FI" dirty="0"/>
              <a:t>Kartoitettu nykyisiä oppimisympäristöjä ja käytäntöjä</a:t>
            </a:r>
          </a:p>
          <a:p>
            <a:r>
              <a:rPr lang="fi-FI" dirty="0"/>
              <a:t>Samanaikaisopetuksen lisääminen</a:t>
            </a:r>
          </a:p>
          <a:p>
            <a:r>
              <a:rPr lang="fi-FI" dirty="0"/>
              <a:t>Käytäntöjen yhtenäistäminen</a:t>
            </a:r>
          </a:p>
          <a:p>
            <a:r>
              <a:rPr lang="fi-FI" dirty="0"/>
              <a:t>Opetus- ja ohjaushenkilöstön tehtävänkuvat päivitetään</a:t>
            </a:r>
          </a:p>
          <a:p>
            <a:r>
              <a:rPr lang="fi-FI" dirty="0"/>
              <a:t>Kerätään seurantatietoa tuntien aikana toteutuneesta tuesta</a:t>
            </a:r>
          </a:p>
          <a:p>
            <a:r>
              <a:rPr lang="fi-FI" dirty="0"/>
              <a:t>Toimialakierrokset aloilla</a:t>
            </a:r>
          </a:p>
        </p:txBody>
      </p:sp>
    </p:spTree>
    <p:extLst>
      <p:ext uri="{BB962C8B-B14F-4D97-AF65-F5344CB8AC3E}">
        <p14:creationId xmlns:p14="http://schemas.microsoft.com/office/powerpoint/2010/main" val="3475924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916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63C48A-E19E-B4FC-47A0-8943C0F459B6}"/>
              </a:ext>
            </a:extLst>
          </p:cNvPr>
          <p:cNvSpPr>
            <a:spLocks noGrp="1"/>
          </p:cNvSpPr>
          <p:nvPr>
            <p:ph type="title"/>
          </p:nvPr>
        </p:nvSpPr>
        <p:spPr/>
        <p:txBody>
          <a:bodyPr/>
          <a:lstStyle/>
          <a:p>
            <a:r>
              <a:rPr lang="fi-FI" dirty="0"/>
              <a:t>KIITOS!</a:t>
            </a:r>
          </a:p>
        </p:txBody>
      </p:sp>
      <p:sp>
        <p:nvSpPr>
          <p:cNvPr id="7" name="Sisällön paikkamerkki 6">
            <a:extLst>
              <a:ext uri="{FF2B5EF4-FFF2-40B4-BE49-F238E27FC236}">
                <a16:creationId xmlns:a16="http://schemas.microsoft.com/office/drawing/2014/main" id="{14DE572C-9D4D-C82D-FF16-F5614C18DB31}"/>
              </a:ext>
            </a:extLst>
          </p:cNvPr>
          <p:cNvSpPr>
            <a:spLocks noGrp="1"/>
          </p:cNvSpPr>
          <p:nvPr>
            <p:ph idx="13"/>
          </p:nvPr>
        </p:nvSpPr>
        <p:spPr>
          <a:xfrm>
            <a:off x="774855" y="2151019"/>
            <a:ext cx="5469190" cy="1590887"/>
          </a:xfrm>
        </p:spPr>
        <p:txBody>
          <a:bodyPr/>
          <a:lstStyle/>
          <a:p>
            <a:r>
              <a:rPr lang="fi-FI" dirty="0"/>
              <a:t>Tarja Peltoniemi</a:t>
            </a:r>
          </a:p>
          <a:p>
            <a:r>
              <a:rPr lang="fi-FI" dirty="0"/>
              <a:t>pedagoginen koordinaattori</a:t>
            </a:r>
          </a:p>
          <a:p>
            <a:r>
              <a:rPr lang="fi-FI" dirty="0">
                <a:hlinkClick r:id="rId2"/>
              </a:rPr>
              <a:t>tarja.peltoniemi@kpedu.fi</a:t>
            </a:r>
            <a:endParaRPr lang="fi-FI" dirty="0"/>
          </a:p>
          <a:p>
            <a:r>
              <a:rPr lang="fi-FI" dirty="0"/>
              <a:t>044 725 0848</a:t>
            </a:r>
          </a:p>
        </p:txBody>
      </p:sp>
      <p:sp>
        <p:nvSpPr>
          <p:cNvPr id="4" name="Sisällön paikkamerkki 3">
            <a:extLst>
              <a:ext uri="{FF2B5EF4-FFF2-40B4-BE49-F238E27FC236}">
                <a16:creationId xmlns:a16="http://schemas.microsoft.com/office/drawing/2014/main" id="{A5F1B6E5-EB42-3820-7411-C11A31740C2E}"/>
              </a:ext>
            </a:extLst>
          </p:cNvPr>
          <p:cNvSpPr>
            <a:spLocks noGrp="1"/>
          </p:cNvSpPr>
          <p:nvPr>
            <p:ph idx="10"/>
          </p:nvPr>
        </p:nvSpPr>
        <p:spPr/>
        <p:txBody>
          <a:bodyPr/>
          <a:lstStyle/>
          <a:p>
            <a:r>
              <a:rPr lang="fi-FI" dirty="0"/>
              <a:t>@kpedufi</a:t>
            </a:r>
          </a:p>
        </p:txBody>
      </p:sp>
      <p:sp>
        <p:nvSpPr>
          <p:cNvPr id="3" name="Sisällön paikkamerkki 2">
            <a:extLst>
              <a:ext uri="{FF2B5EF4-FFF2-40B4-BE49-F238E27FC236}">
                <a16:creationId xmlns:a16="http://schemas.microsoft.com/office/drawing/2014/main" id="{04725B0C-0F5A-5861-2540-8BADE8607C21}"/>
              </a:ext>
            </a:extLst>
          </p:cNvPr>
          <p:cNvSpPr>
            <a:spLocks noGrp="1"/>
          </p:cNvSpPr>
          <p:nvPr>
            <p:ph idx="1"/>
          </p:nvPr>
        </p:nvSpPr>
        <p:spPr/>
        <p:txBody>
          <a:bodyPr/>
          <a:lstStyle/>
          <a:p>
            <a:r>
              <a:rPr lang="fi-FI" dirty="0"/>
              <a:t>@Keski-Pohjanmaan ammattiopisto</a:t>
            </a:r>
          </a:p>
        </p:txBody>
      </p:sp>
      <p:sp>
        <p:nvSpPr>
          <p:cNvPr id="5" name="Sisällön paikkamerkki 4">
            <a:extLst>
              <a:ext uri="{FF2B5EF4-FFF2-40B4-BE49-F238E27FC236}">
                <a16:creationId xmlns:a16="http://schemas.microsoft.com/office/drawing/2014/main" id="{D2259DFB-7E83-2527-3B78-53AF5E6DAD53}"/>
              </a:ext>
            </a:extLst>
          </p:cNvPr>
          <p:cNvSpPr>
            <a:spLocks noGrp="1"/>
          </p:cNvSpPr>
          <p:nvPr>
            <p:ph idx="11"/>
          </p:nvPr>
        </p:nvSpPr>
        <p:spPr/>
        <p:txBody>
          <a:bodyPr/>
          <a:lstStyle/>
          <a:p>
            <a:r>
              <a:rPr lang="fi-FI" dirty="0"/>
              <a:t>@Keski-Pohjanmaan ammattiopisto</a:t>
            </a:r>
          </a:p>
        </p:txBody>
      </p:sp>
      <p:sp>
        <p:nvSpPr>
          <p:cNvPr id="6" name="Sisällön paikkamerkki 5">
            <a:extLst>
              <a:ext uri="{FF2B5EF4-FFF2-40B4-BE49-F238E27FC236}">
                <a16:creationId xmlns:a16="http://schemas.microsoft.com/office/drawing/2014/main" id="{D715CAEC-B078-67C9-8DD0-00B9F398E81F}"/>
              </a:ext>
            </a:extLst>
          </p:cNvPr>
          <p:cNvSpPr>
            <a:spLocks noGrp="1"/>
          </p:cNvSpPr>
          <p:nvPr>
            <p:ph idx="12"/>
          </p:nvPr>
        </p:nvSpPr>
        <p:spPr/>
        <p:txBody>
          <a:bodyPr/>
          <a:lstStyle/>
          <a:p>
            <a:r>
              <a:rPr lang="fi-FI" dirty="0"/>
              <a:t>@KpeduFI</a:t>
            </a:r>
          </a:p>
        </p:txBody>
      </p:sp>
      <p:sp>
        <p:nvSpPr>
          <p:cNvPr id="8" name="Sisällön paikkamerkki 7">
            <a:extLst>
              <a:ext uri="{FF2B5EF4-FFF2-40B4-BE49-F238E27FC236}">
                <a16:creationId xmlns:a16="http://schemas.microsoft.com/office/drawing/2014/main" id="{C57AE7CE-964C-70F8-EF09-FB5C5DE1CF58}"/>
              </a:ext>
            </a:extLst>
          </p:cNvPr>
          <p:cNvSpPr>
            <a:spLocks noGrp="1"/>
          </p:cNvSpPr>
          <p:nvPr>
            <p:ph idx="15"/>
          </p:nvPr>
        </p:nvSpPr>
        <p:spPr/>
        <p:txBody>
          <a:bodyPr/>
          <a:lstStyle/>
          <a:p>
            <a:r>
              <a:rPr lang="fi-FI" dirty="0"/>
              <a:t>www.kpedu.fi</a:t>
            </a:r>
          </a:p>
        </p:txBody>
      </p:sp>
    </p:spTree>
    <p:extLst>
      <p:ext uri="{BB962C8B-B14F-4D97-AF65-F5344CB8AC3E}">
        <p14:creationId xmlns:p14="http://schemas.microsoft.com/office/powerpoint/2010/main" val="3387205171"/>
      </p:ext>
    </p:extLst>
  </p:cSld>
  <p:clrMapOvr>
    <a:masterClrMapping/>
  </p:clrMapOvr>
</p:sld>
</file>

<file path=ppt/theme/theme1.xml><?xml version="1.0" encoding="utf-8"?>
<a:theme xmlns:a="http://schemas.openxmlformats.org/drawingml/2006/main" name="Office-teema">
  <a:themeElements>
    <a:clrScheme name="Kpedu">
      <a:dk1>
        <a:srgbClr val="3C3C3C"/>
      </a:dk1>
      <a:lt1>
        <a:sysClr val="window" lastClr="FFFFFF"/>
      </a:lt1>
      <a:dk2>
        <a:srgbClr val="E83880"/>
      </a:dk2>
      <a:lt2>
        <a:srgbClr val="F2F2F2"/>
      </a:lt2>
      <a:accent1>
        <a:srgbClr val="00AEEF"/>
      </a:accent1>
      <a:accent2>
        <a:srgbClr val="E83880"/>
      </a:accent2>
      <a:accent3>
        <a:srgbClr val="80BA27"/>
      </a:accent3>
      <a:accent4>
        <a:srgbClr val="ED7022"/>
      </a:accent4>
      <a:accent5>
        <a:srgbClr val="D8D8D8"/>
      </a:accent5>
      <a:accent6>
        <a:srgbClr val="BFBFBF"/>
      </a:accent6>
      <a:hlink>
        <a:srgbClr val="A5A5A5"/>
      </a:hlink>
      <a:folHlink>
        <a:srgbClr val="7F7F7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pedu PowerPoint pohja muokattu" id="{EA88BE39-33F6-4F48-A0BD-06F0C16AE1E1}" vid="{605676FA-B4E3-48D1-A35F-04E42FE6236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E1225C8-A86A-468D-B5ED-D9F87D917861}">
  <we:reference id="wa104038830" version="1.0.0.3" store="fi-FI"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ht_x00e4_v_x00e4_alue xmlns="14347b5f-8cd2-42b5-b0cf-0328a83bd949">Hallinto</Teht_x00e4_v_x00e4_alue>
    <TaxCatchAll xmlns="0fc2ed8d-6f4e-483d-b6b8-85025a830e3d" xsi:nil="true"/>
    <Asiakirjalaji xmlns="14347b5f-8cd2-42b5-b0cf-0328a83bd949" xsi:nil="true"/>
    <lcf76f155ced4ddcb4097134ff3c332f xmlns="14347b5f-8cd2-42b5-b0cf-0328a83bd94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5FB7CE3CFB5AC3408012335A3BA22B47" ma:contentTypeVersion="21" ma:contentTypeDescription="Luo uusi asiakirja." ma:contentTypeScope="" ma:versionID="47d766af22e4907de3fc3b8c9e17654c">
  <xsd:schema xmlns:xsd="http://www.w3.org/2001/XMLSchema" xmlns:xs="http://www.w3.org/2001/XMLSchema" xmlns:p="http://schemas.microsoft.com/office/2006/metadata/properties" xmlns:ns2="14347b5f-8cd2-42b5-b0cf-0328a83bd949" xmlns:ns3="0fc2ed8d-6f4e-483d-b6b8-85025a830e3d" targetNamespace="http://schemas.microsoft.com/office/2006/metadata/properties" ma:root="true" ma:fieldsID="9c6767bcbb898dbeb5e0dd8d33aad80d" ns2:_="" ns3:_="">
    <xsd:import namespace="14347b5f-8cd2-42b5-b0cf-0328a83bd949"/>
    <xsd:import namespace="0fc2ed8d-6f4e-483d-b6b8-85025a830e3d"/>
    <xsd:element name="properties">
      <xsd:complexType>
        <xsd:sequence>
          <xsd:element name="documentManagement">
            <xsd:complexType>
              <xsd:all>
                <xsd:element ref="ns2:MediaServiceMetadata" minOccurs="0"/>
                <xsd:element ref="ns2:MediaServiceFastMetadata" minOccurs="0"/>
                <xsd:element ref="ns2:Teht_x00e4_v_x00e4_alue" minOccurs="0"/>
                <xsd:element ref="ns2:Asiakirjalaji"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347b5f-8cd2-42b5-b0cf-0328a83bd9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Teht_x00e4_v_x00e4_alue" ma:index="10" nillable="true" ma:displayName="Tehtäväalue" ma:default="Hallinto" ma:format="Dropdown" ma:internalName="Teht_x00e4_v_x00e4_alue">
      <xsd:simpleType>
        <xsd:restriction base="dms:Choice">
          <xsd:enumeration value="Hallinto"/>
          <xsd:enumeration value="Henkilöstöhallinto"/>
          <xsd:enumeration value="Henkilöstötilaisuudet"/>
          <xsd:enumeration value="IT-palvelut"/>
          <xsd:enumeration value="Kansainvälisyys"/>
          <xsd:enumeration value="Kestävä kehitys"/>
          <xsd:enumeration value="Kiinteistöt ja rakentaminen"/>
          <xsd:enumeration value="Laatu ja arviointi"/>
          <xsd:enumeration value="Markkinointi ja viestintä"/>
          <xsd:enumeration value="Opetustoiminta"/>
          <xsd:enumeration value="Opintohallinto"/>
          <xsd:enumeration value="Opiskelijahuolto (tai hyvinvointi)"/>
          <xsd:enumeration value="Projektitoiminta"/>
          <xsd:enumeration value="Taloushallinto"/>
          <xsd:enumeration value="Työelämän kehittäminen"/>
        </xsd:restriction>
      </xsd:simpleType>
    </xsd:element>
    <xsd:element name="Asiakirjalaji" ma:index="11" nillable="true" ma:displayName="Asiakirjalaji" ma:format="Dropdown" ma:internalName="Asiakirjalaji">
      <xsd:simpleType>
        <xsd:union memberTypes="dms:Text">
          <xsd:simpleType>
            <xsd:restriction base="dms:Choice">
              <xsd:enumeration value="Esitys"/>
              <xsd:enumeration value="Lomake"/>
              <xsd:enumeration value="Malli"/>
              <xsd:enumeration value="Ohje"/>
              <xsd:enumeration value="Ohjelma"/>
              <xsd:enumeration value="Raportti"/>
              <xsd:enumeration value="Selvitys"/>
              <xsd:enumeration value="Sopimus"/>
              <xsd:enumeration value="Suunnitelma"/>
              <xsd:enumeration value="Vanhentunut"/>
              <xsd:enumeration value="Yhteenveto"/>
              <xsd:enumeration value="Valinta 12"/>
            </xsd:restriction>
          </xsd:simpleType>
        </xsd:un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Kuvien tunnisteet" ma:readOnly="false" ma:fieldId="{5cf76f15-5ced-4ddc-b409-7134ff3c332f}" ma:taxonomyMulti="true" ma:sspId="a6e01ee8-0fc8-4bf0-a1b5-398210b4b5e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Location" ma:index="26" nillable="true" ma:displayName="Loca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c2ed8d-6f4e-483d-b6b8-85025a830e3d" elementFormDefault="qualified">
    <xsd:import namespace="http://schemas.microsoft.com/office/2006/documentManagement/types"/>
    <xsd:import namespace="http://schemas.microsoft.com/office/infopath/2007/PartnerControls"/>
    <xsd:element name="SharedWithUsers" ma:index="2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Jakamisen tiedot" ma:internalName="SharedWithDetails" ma:readOnly="true">
      <xsd:simpleType>
        <xsd:restriction base="dms:Note">
          <xsd:maxLength value="255"/>
        </xsd:restriction>
      </xsd:simpleType>
    </xsd:element>
    <xsd:element name="TaxCatchAll" ma:index="24" nillable="true" ma:displayName="Taxonomy Catch All Column" ma:hidden="true" ma:list="{ee02c8cb-3aca-415a-ad8a-3634247f4cdd}" ma:internalName="TaxCatchAll" ma:showField="CatchAllData" ma:web="0fc2ed8d-6f4e-483d-b6b8-85025a830e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B1C18A-29D1-4B7E-B0F2-623BB5729A26}">
  <ds:schemaRefs>
    <ds:schemaRef ds:uri="http://schemas.openxmlformats.org/package/2006/metadata/core-properties"/>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14347b5f-8cd2-42b5-b0cf-0328a83bd949"/>
    <ds:schemaRef ds:uri="0fc2ed8d-6f4e-483d-b6b8-85025a830e3d"/>
    <ds:schemaRef ds:uri="http://purl.org/dc/dcmitype/"/>
  </ds:schemaRefs>
</ds:datastoreItem>
</file>

<file path=customXml/itemProps2.xml><?xml version="1.0" encoding="utf-8"?>
<ds:datastoreItem xmlns:ds="http://schemas.openxmlformats.org/officeDocument/2006/customXml" ds:itemID="{CC8DE26A-C785-4EC5-9073-637E69A6FF37}">
  <ds:schemaRefs>
    <ds:schemaRef ds:uri="http://schemas.microsoft.com/sharepoint/v3/contenttype/forms"/>
  </ds:schemaRefs>
</ds:datastoreItem>
</file>

<file path=customXml/itemProps3.xml><?xml version="1.0" encoding="utf-8"?>
<ds:datastoreItem xmlns:ds="http://schemas.openxmlformats.org/officeDocument/2006/customXml" ds:itemID="{1D85C5C7-61ED-4BC5-BE74-A16312553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347b5f-8cd2-42b5-b0cf-0328a83bd949"/>
    <ds:schemaRef ds:uri="0fc2ed8d-6f4e-483d-b6b8-85025a830e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Kpedu PowerPoint pohja muokattu</Template>
  <TotalTime>1737</TotalTime>
  <Words>666</Words>
  <Application>Microsoft Office PowerPoint</Application>
  <PresentationFormat>Laajakuva</PresentationFormat>
  <Paragraphs>144</Paragraphs>
  <Slides>17</Slides>
  <Notes>3</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17</vt:i4>
      </vt:variant>
    </vt:vector>
  </HeadingPairs>
  <TitlesOfParts>
    <vt:vector size="24" baseType="lpstr">
      <vt:lpstr>Aptos</vt:lpstr>
      <vt:lpstr>Aptos Black</vt:lpstr>
      <vt:lpstr>Aptos Display</vt:lpstr>
      <vt:lpstr>Aptos Narrow</vt:lpstr>
      <vt:lpstr>Arial</vt:lpstr>
      <vt:lpstr>Wingdings</vt:lpstr>
      <vt:lpstr>Office-teema</vt:lpstr>
      <vt:lpstr>OPPIMISEN TUKI</vt:lpstr>
      <vt:lpstr>OPPIMISEN TUKI JA ERITYINEN TUKI UUDISTUIVAT</vt:lpstr>
      <vt:lpstr>LAADUKAS JA VAIKUTTAVA AMMATILLINEN KOULUTUS</vt:lpstr>
      <vt:lpstr>LAADUKKAAN OPPIMISEN TUEN TOTEUTTAMINEN</vt:lpstr>
      <vt:lpstr>PowerPoint-esitys</vt:lpstr>
      <vt:lpstr>MATALAN KYNNYKSEN TUKI</vt:lpstr>
      <vt:lpstr>OPPIMISEN TUKI</vt:lpstr>
      <vt:lpstr>OPPIMISEN TUKI</vt:lpstr>
      <vt:lpstr>MATALAN KYNNYKSEN TUKEA KAIKILLE OPISKELIJOILLE </vt:lpstr>
      <vt:lpstr>ERITYINEN TUKI</vt:lpstr>
      <vt:lpstr>ERITYINEN TUKI</vt:lpstr>
      <vt:lpstr>MITÄ OPPIMISEN TUKI EI OLE</vt:lpstr>
      <vt:lpstr>TAVOITTEET</vt:lpstr>
      <vt:lpstr>MITÄ KPEUSSA ON</vt:lpstr>
      <vt:lpstr>MITÄ ON TEHTY/TEHDÄÄN</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Tarja Peltoniemi</dc:creator>
  <cp:lastModifiedBy>Anne Eteläaho</cp:lastModifiedBy>
  <cp:revision>1</cp:revision>
  <dcterms:created xsi:type="dcterms:W3CDTF">2026-09-11T11:05:04Z</dcterms:created>
  <dcterms:modified xsi:type="dcterms:W3CDTF">2026-09-14T09:50:24Z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0x0101005FB7CE3CFB5AC3408012335A3BA22B47</vt:lpwstr>
  </property>
  <property fmtid="{D5CDD505-2E9C-101B-9397-08002B2CF9AE}" pid="3" name="MediaServiceImageTags">
    <vt:lpwstr/>
  </property>
</Properties>
</file>