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30" r:id="rId5"/>
    <p:sldMasterId id="2147483721" r:id="rId6"/>
    <p:sldMasterId id="2147484742" r:id="rId7"/>
    <p:sldMasterId id="2147483742" r:id="rId8"/>
    <p:sldMasterId id="2147484754" r:id="rId9"/>
  </p:sldMasterIdLst>
  <p:notesMasterIdLst>
    <p:notesMasterId r:id="rId31"/>
  </p:notesMasterIdLst>
  <p:sldIdLst>
    <p:sldId id="264" r:id="rId10"/>
    <p:sldId id="279" r:id="rId11"/>
    <p:sldId id="275" r:id="rId12"/>
    <p:sldId id="289" r:id="rId13"/>
    <p:sldId id="290" r:id="rId14"/>
    <p:sldId id="291" r:id="rId15"/>
    <p:sldId id="306" r:id="rId16"/>
    <p:sldId id="293" r:id="rId17"/>
    <p:sldId id="294" r:id="rId18"/>
    <p:sldId id="296" r:id="rId19"/>
    <p:sldId id="297" r:id="rId20"/>
    <p:sldId id="295" r:id="rId21"/>
    <p:sldId id="298" r:id="rId22"/>
    <p:sldId id="299" r:id="rId23"/>
    <p:sldId id="301" r:id="rId24"/>
    <p:sldId id="302" r:id="rId25"/>
    <p:sldId id="305" r:id="rId26"/>
    <p:sldId id="300" r:id="rId27"/>
    <p:sldId id="310" r:id="rId28"/>
    <p:sldId id="308" r:id="rId29"/>
    <p:sldId id="271" r:id="rId3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umanst521 BT" panose="020B0602020204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umanst521 BT" panose="020B0602020204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umanst521 BT" panose="020B0602020204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umanst521 BT" panose="020B0602020204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umanst521 BT" panose="020B06020202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umanst521 BT" panose="020B06020202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umanst521 BT" panose="020B06020202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umanst521 BT" panose="020B06020202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umanst521 BT" panose="020B0602020204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4E4"/>
    <a:srgbClr val="0A73A8"/>
    <a:srgbClr val="FF3399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14" autoAdjust="0"/>
    <p:restoredTop sz="94302" autoAdjust="0"/>
  </p:normalViewPr>
  <p:slideViewPr>
    <p:cSldViewPr snapToGrid="0">
      <p:cViewPr varScale="1">
        <p:scale>
          <a:sx n="150" d="100"/>
          <a:sy n="150" d="100"/>
        </p:scale>
        <p:origin x="108" y="3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00143-5B43-4C06-B0A9-65D168D3A0C4}" type="datetimeFigureOut">
              <a:rPr lang="fi-FI" smtClean="0"/>
              <a:t>1.10.2020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8902C-2B3B-4EBD-9785-46DCB1A430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113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902C-2B3B-4EBD-9785-46DCB1A430F4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1432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24D58C-2573-4467-9317-57CCC7FCE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32246FD-A8FC-40BA-A5A6-20DF757A7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73ED53C-DCD8-4B66-9DE2-E863D8521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2D78-0707-4890-B2C2-8BF6161EC631}" type="datetimeFigureOut">
              <a:rPr lang="fi-FI" smtClean="0"/>
              <a:t>2.10.2020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42B67E8-4549-4275-9226-E4E0FDB9E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BB502FB-A66A-414C-8B14-F8DCEC251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4BD-CCB9-48C0-8ECF-43618B4BB4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179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36709D-F080-40A8-830C-89D7FF51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C15C553-0634-40B9-9DD0-FC81FCFB8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791B402-78A4-4D64-9DFC-CD0240956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2D78-0707-4890-B2C2-8BF6161EC631}" type="datetimeFigureOut">
              <a:rPr lang="fi-FI" smtClean="0"/>
              <a:t>2.10.2020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E219DB6-3A84-4790-AAD0-AF49D8C2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3245CEA-53A3-4749-B8E9-2DCE71737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4BD-CCB9-48C0-8ECF-43618B4BB4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48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3187D91E-F929-4F96-B10D-4E41A3B4B0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869A3EA-714B-40D7-9D2C-A7C977829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909975D-C46C-4DFA-91D8-F77539C20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2D78-0707-4890-B2C2-8BF6161EC631}" type="datetimeFigureOut">
              <a:rPr lang="fi-FI" smtClean="0"/>
              <a:t>2.10.2020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0604550-F120-4E5A-B663-EDCE03350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8CC154C-68D0-495A-81B4-FF9A8E0E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4BD-CCB9-48C0-8ECF-43618B4BB4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8638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6">
            <a:extLst>
              <a:ext uri="{FF2B5EF4-FFF2-40B4-BE49-F238E27FC236}">
                <a16:creationId xmlns:a16="http://schemas.microsoft.com/office/drawing/2014/main" id="{B65B08F8-DAB6-4AC4-86A9-FDC72BA39D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5165725"/>
            <a:ext cx="19462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aotsikko 2">
            <a:extLst>
              <a:ext uri="{FF2B5EF4-FFF2-40B4-BE49-F238E27FC236}">
                <a16:creationId xmlns:a16="http://schemas.microsoft.com/office/drawing/2014/main" id="{2C0C74FA-84FD-4DE9-A97D-45780D28ECE4}"/>
              </a:ext>
            </a:extLst>
          </p:cNvPr>
          <p:cNvSpPr txBox="1">
            <a:spLocks/>
          </p:cNvSpPr>
          <p:nvPr userDrawn="1"/>
        </p:nvSpPr>
        <p:spPr>
          <a:xfrm>
            <a:off x="2051050" y="5819775"/>
            <a:ext cx="7416800" cy="514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i-FI" dirty="0"/>
              <a:t>#tulevaisuudenosaajaksi</a:t>
            </a:r>
            <a:endParaRPr lang="en-GB" dirty="0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30718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9726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2 tekstipalstaa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F83CD3C0-7E1F-4438-A889-9FDAD3E8D8F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16838" y="1412875"/>
            <a:ext cx="3906837" cy="4608513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9pPr>
          </a:lstStyle>
          <a:p>
            <a:pPr eaLnBrk="1" hangingPunct="1">
              <a:defRPr/>
            </a:pPr>
            <a:endParaRPr lang="en-GB" altLang="fi-FI" sz="3200">
              <a:solidFill>
                <a:srgbClr val="00A4E4"/>
              </a:solidFill>
            </a:endParaRPr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507B614B-2C44-4B1E-96C2-C6501A31AA02}"/>
              </a:ext>
            </a:extLst>
          </p:cNvPr>
          <p:cNvCxnSpPr>
            <a:cxnSpLocks/>
          </p:cNvCxnSpPr>
          <p:nvPr userDrawn="1"/>
        </p:nvCxnSpPr>
        <p:spPr>
          <a:xfrm flipV="1">
            <a:off x="458788" y="2003425"/>
            <a:ext cx="6618287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Kuvan paikkamerkki 3"/>
          <p:cNvSpPr>
            <a:spLocks noGrp="1"/>
          </p:cNvSpPr>
          <p:nvPr>
            <p:ph type="pic" sz="quarter" idx="10"/>
          </p:nvPr>
        </p:nvSpPr>
        <p:spPr>
          <a:xfrm>
            <a:off x="7399192" y="18618"/>
            <a:ext cx="4792807" cy="6839381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 dirty="0"/>
          </a:p>
        </p:txBody>
      </p:sp>
      <p:sp>
        <p:nvSpPr>
          <p:cNvPr id="11" name="Tekstin paikkamerkki 10"/>
          <p:cNvSpPr>
            <a:spLocks noGrp="1"/>
          </p:cNvSpPr>
          <p:nvPr>
            <p:ph type="body" sz="quarter" idx="11"/>
          </p:nvPr>
        </p:nvSpPr>
        <p:spPr>
          <a:xfrm>
            <a:off x="576262" y="2126456"/>
            <a:ext cx="2527156" cy="6969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Otsikko 11"/>
          <p:cNvSpPr>
            <a:spLocks noGrp="1"/>
          </p:cNvSpPr>
          <p:nvPr>
            <p:ph type="title"/>
          </p:nvPr>
        </p:nvSpPr>
        <p:spPr>
          <a:xfrm>
            <a:off x="568036" y="562864"/>
            <a:ext cx="6310747" cy="1325563"/>
          </a:xfrm>
        </p:spPr>
        <p:txBody>
          <a:bodyPr/>
          <a:lstStyle>
            <a:lvl1pPr>
              <a:defRPr>
                <a:solidFill>
                  <a:srgbClr val="00A4E4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13" name="Tekstin paikkamerkki 10"/>
          <p:cNvSpPr>
            <a:spLocks noGrp="1"/>
          </p:cNvSpPr>
          <p:nvPr>
            <p:ph type="body" sz="quarter" idx="12"/>
          </p:nvPr>
        </p:nvSpPr>
        <p:spPr>
          <a:xfrm>
            <a:off x="3767353" y="2126456"/>
            <a:ext cx="2527156" cy="6969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940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, 2 tekstipalstaa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E9E8BDB9-2F0D-4BBD-A0A0-9639503CBFC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16838" y="1412875"/>
            <a:ext cx="3906837" cy="4608513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9pPr>
          </a:lstStyle>
          <a:p>
            <a:pPr eaLnBrk="1" hangingPunct="1">
              <a:defRPr/>
            </a:pPr>
            <a:endParaRPr lang="en-GB" altLang="fi-FI" sz="3200">
              <a:solidFill>
                <a:srgbClr val="00A4E4"/>
              </a:solidFill>
            </a:endParaRPr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437DA866-65CC-4167-870B-5595909D9A01}"/>
              </a:ext>
            </a:extLst>
          </p:cNvPr>
          <p:cNvCxnSpPr>
            <a:cxnSpLocks/>
          </p:cNvCxnSpPr>
          <p:nvPr userDrawn="1"/>
        </p:nvCxnSpPr>
        <p:spPr>
          <a:xfrm flipV="1">
            <a:off x="5170488" y="1995488"/>
            <a:ext cx="6618287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Kuvan paikkamerkki 3"/>
          <p:cNvSpPr>
            <a:spLocks noGrp="1"/>
          </p:cNvSpPr>
          <p:nvPr>
            <p:ph type="pic" sz="quarter" idx="10"/>
          </p:nvPr>
        </p:nvSpPr>
        <p:spPr>
          <a:xfrm>
            <a:off x="108672" y="-4473"/>
            <a:ext cx="4792807" cy="6839381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 dirty="0"/>
          </a:p>
        </p:txBody>
      </p:sp>
      <p:sp>
        <p:nvSpPr>
          <p:cNvPr id="11" name="Tekstin paikkamerkki 10"/>
          <p:cNvSpPr>
            <a:spLocks noGrp="1"/>
          </p:cNvSpPr>
          <p:nvPr>
            <p:ph type="body" sz="quarter" idx="11"/>
          </p:nvPr>
        </p:nvSpPr>
        <p:spPr>
          <a:xfrm>
            <a:off x="9025137" y="2208261"/>
            <a:ext cx="2527156" cy="6969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2" name="Otsikko 11"/>
          <p:cNvSpPr>
            <a:spLocks noGrp="1"/>
          </p:cNvSpPr>
          <p:nvPr>
            <p:ph type="title"/>
          </p:nvPr>
        </p:nvSpPr>
        <p:spPr>
          <a:xfrm>
            <a:off x="5324492" y="503294"/>
            <a:ext cx="6310747" cy="1325563"/>
          </a:xfrm>
        </p:spPr>
        <p:txBody>
          <a:bodyPr/>
          <a:lstStyle>
            <a:lvl1pPr>
              <a:defRPr>
                <a:solidFill>
                  <a:srgbClr val="00A4E4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13" name="Tekstin paikkamerkki 10"/>
          <p:cNvSpPr>
            <a:spLocks noGrp="1"/>
          </p:cNvSpPr>
          <p:nvPr>
            <p:ph type="body" sz="quarter" idx="12"/>
          </p:nvPr>
        </p:nvSpPr>
        <p:spPr>
          <a:xfrm>
            <a:off x="5369069" y="2208261"/>
            <a:ext cx="2527156" cy="6969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623925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3 teksti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7981BBA2-375E-4E6B-86E9-98D726DBAB64}"/>
              </a:ext>
            </a:extLst>
          </p:cNvPr>
          <p:cNvCxnSpPr/>
          <p:nvPr userDrawn="1"/>
        </p:nvCxnSpPr>
        <p:spPr>
          <a:xfrm>
            <a:off x="838200" y="1949450"/>
            <a:ext cx="10515600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475007"/>
            <a:ext cx="10515600" cy="1325563"/>
          </a:xfrm>
        </p:spPr>
        <p:txBody>
          <a:bodyPr/>
          <a:lstStyle>
            <a:lvl1pPr>
              <a:defRPr>
                <a:solidFill>
                  <a:srgbClr val="00A4E4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0"/>
          </p:nvPr>
        </p:nvSpPr>
        <p:spPr>
          <a:xfrm>
            <a:off x="838200" y="2411413"/>
            <a:ext cx="2846388" cy="3783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1"/>
          </p:nvPr>
        </p:nvSpPr>
        <p:spPr>
          <a:xfrm>
            <a:off x="8507412" y="2411413"/>
            <a:ext cx="2846388" cy="3783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12"/>
          </p:nvPr>
        </p:nvSpPr>
        <p:spPr>
          <a:xfrm>
            <a:off x="4672806" y="2411413"/>
            <a:ext cx="2846388" cy="3783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23011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1 teksti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uora yhdysviiva 4">
            <a:extLst>
              <a:ext uri="{FF2B5EF4-FFF2-40B4-BE49-F238E27FC236}">
                <a16:creationId xmlns:a16="http://schemas.microsoft.com/office/drawing/2014/main" id="{E596B199-FE9B-4A4F-BA24-91F2A335DDD2}"/>
              </a:ext>
            </a:extLst>
          </p:cNvPr>
          <p:cNvCxnSpPr/>
          <p:nvPr userDrawn="1"/>
        </p:nvCxnSpPr>
        <p:spPr>
          <a:xfrm>
            <a:off x="838200" y="1949450"/>
            <a:ext cx="10515600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545460"/>
            <a:ext cx="10515600" cy="1325563"/>
          </a:xfrm>
        </p:spPr>
        <p:txBody>
          <a:bodyPr/>
          <a:lstStyle>
            <a:lvl1pPr>
              <a:defRPr>
                <a:solidFill>
                  <a:srgbClr val="00A4E4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0"/>
          </p:nvPr>
        </p:nvSpPr>
        <p:spPr>
          <a:xfrm>
            <a:off x="838200" y="2720773"/>
            <a:ext cx="10515600" cy="3128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642313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2 tekstipalstaa ja le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uora yhdysviiva 4">
            <a:extLst>
              <a:ext uri="{FF2B5EF4-FFF2-40B4-BE49-F238E27FC236}">
                <a16:creationId xmlns:a16="http://schemas.microsoft.com/office/drawing/2014/main" id="{A89AF7CB-F05D-4EF6-B3DA-86DEC531F19C}"/>
              </a:ext>
            </a:extLst>
          </p:cNvPr>
          <p:cNvCxnSpPr/>
          <p:nvPr userDrawn="1"/>
        </p:nvCxnSpPr>
        <p:spPr>
          <a:xfrm>
            <a:off x="838200" y="1949450"/>
            <a:ext cx="10515600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A4E4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0"/>
          </p:nvPr>
        </p:nvSpPr>
        <p:spPr>
          <a:xfrm>
            <a:off x="838200" y="2355850"/>
            <a:ext cx="3429000" cy="4137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1"/>
          </p:nvPr>
        </p:nvSpPr>
        <p:spPr>
          <a:xfrm>
            <a:off x="6057902" y="2355849"/>
            <a:ext cx="3429000" cy="4137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681515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">
            <a:extLst>
              <a:ext uri="{FF2B5EF4-FFF2-40B4-BE49-F238E27FC236}">
                <a16:creationId xmlns:a16="http://schemas.microsoft.com/office/drawing/2014/main" id="{98B2AC53-D8C8-4A7E-A92C-73DD8112C25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627438" y="2005013"/>
            <a:ext cx="4835525" cy="35401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fi-FI" altLang="fi-FI" sz="1600" dirty="0">
              <a:solidFill>
                <a:schemeClr val="bg1"/>
              </a:solidFill>
            </a:endParaRPr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0"/>
          </p:nvPr>
        </p:nvSpPr>
        <p:spPr>
          <a:xfrm>
            <a:off x="4732723" y="353809"/>
            <a:ext cx="2624137" cy="617537"/>
          </a:xfrm>
          <a:noFill/>
        </p:spPr>
        <p:txBody>
          <a:bodyPr/>
          <a:lstStyle>
            <a:lvl1pPr marL="0" indent="0">
              <a:buNone/>
              <a:defRPr>
                <a:solidFill>
                  <a:srgbClr val="00A4E4"/>
                </a:solidFill>
              </a:defRPr>
            </a:lvl1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1"/>
          </p:nvPr>
        </p:nvSpPr>
        <p:spPr>
          <a:xfrm>
            <a:off x="542347" y="2016597"/>
            <a:ext cx="11113605" cy="1512887"/>
          </a:xfrm>
          <a:solidFill>
            <a:srgbClr val="00A4E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2"/>
          </p:nvPr>
        </p:nvSpPr>
        <p:spPr>
          <a:xfrm>
            <a:off x="536049" y="3712429"/>
            <a:ext cx="11113604" cy="684425"/>
          </a:xfrm>
          <a:solidFill>
            <a:schemeClr val="bg1"/>
          </a:solidFill>
          <a:ln>
            <a:solidFill>
              <a:srgbClr val="00A4E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3" name="Tekstin paikkamerkki 32"/>
          <p:cNvSpPr>
            <a:spLocks noGrp="1"/>
          </p:cNvSpPr>
          <p:nvPr>
            <p:ph type="body" sz="quarter" idx="13"/>
          </p:nvPr>
        </p:nvSpPr>
        <p:spPr>
          <a:xfrm>
            <a:off x="534485" y="4560210"/>
            <a:ext cx="5357521" cy="446240"/>
          </a:xfrm>
          <a:solidFill>
            <a:schemeClr val="bg1"/>
          </a:solidFill>
          <a:ln>
            <a:solidFill>
              <a:srgbClr val="00A4E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8" name="Tekstin paikkamerkki 37"/>
          <p:cNvSpPr>
            <a:spLocks noGrp="1"/>
          </p:cNvSpPr>
          <p:nvPr>
            <p:ph type="body" sz="quarter" idx="16"/>
          </p:nvPr>
        </p:nvSpPr>
        <p:spPr>
          <a:xfrm>
            <a:off x="6035681" y="4566839"/>
            <a:ext cx="5613972" cy="1047352"/>
          </a:xfrm>
          <a:solidFill>
            <a:schemeClr val="bg1"/>
          </a:solidFill>
          <a:ln>
            <a:solidFill>
              <a:srgbClr val="00A4E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9" name="Tekstin paikkamerkki 32"/>
          <p:cNvSpPr>
            <a:spLocks noGrp="1"/>
          </p:cNvSpPr>
          <p:nvPr>
            <p:ph type="body" sz="quarter" idx="17"/>
          </p:nvPr>
        </p:nvSpPr>
        <p:spPr>
          <a:xfrm>
            <a:off x="6035681" y="5784176"/>
            <a:ext cx="5615391" cy="446240"/>
          </a:xfrm>
          <a:solidFill>
            <a:schemeClr val="bg1"/>
          </a:solidFill>
          <a:ln>
            <a:solidFill>
              <a:srgbClr val="00A4E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8"/>
          </p:nvPr>
        </p:nvSpPr>
        <p:spPr>
          <a:xfrm>
            <a:off x="533692" y="5197475"/>
            <a:ext cx="5357521" cy="444106"/>
          </a:xfrm>
          <a:solidFill>
            <a:schemeClr val="bg1"/>
          </a:solidFill>
          <a:ln>
            <a:solidFill>
              <a:srgbClr val="00A4E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9"/>
          </p:nvPr>
        </p:nvSpPr>
        <p:spPr>
          <a:xfrm>
            <a:off x="540928" y="5818188"/>
            <a:ext cx="5350285" cy="442912"/>
          </a:xfrm>
          <a:solidFill>
            <a:schemeClr val="bg1"/>
          </a:solidFill>
          <a:ln>
            <a:solidFill>
              <a:srgbClr val="00A4E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310519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kuv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824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94181E-4826-470A-8CDF-CA008C2EF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15D5B7-D138-42F6-9E6B-C09B6CF87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C34069F-1494-4035-BB86-3C771F0EB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2D78-0707-4890-B2C2-8BF6161EC631}" type="datetimeFigureOut">
              <a:rPr lang="fi-FI" smtClean="0"/>
              <a:t>2.10.2020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353E0D-F383-4F78-A711-EAA6801CF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1887E38-2275-4ADB-9E4D-F1E0F220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4BD-CCB9-48C0-8ECF-43618B4BB4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5493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, 2 tekstipalstaa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1E4D1467-F889-459D-8E98-517113F282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16838" y="1412875"/>
            <a:ext cx="3906837" cy="4608513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9pPr>
          </a:lstStyle>
          <a:p>
            <a:pPr eaLnBrk="1" hangingPunct="1">
              <a:defRPr/>
            </a:pPr>
            <a:endParaRPr lang="en-GB" altLang="fi-FI" sz="3200">
              <a:solidFill>
                <a:srgbClr val="00A4E4"/>
              </a:solidFill>
            </a:endParaRPr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889E7149-BB49-4DD7-ABDD-C57ABDFF3835}"/>
              </a:ext>
            </a:extLst>
          </p:cNvPr>
          <p:cNvCxnSpPr>
            <a:cxnSpLocks/>
          </p:cNvCxnSpPr>
          <p:nvPr userDrawn="1"/>
        </p:nvCxnSpPr>
        <p:spPr>
          <a:xfrm flipV="1">
            <a:off x="458788" y="2003425"/>
            <a:ext cx="6618287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Kuvan paikkamerkki 3"/>
          <p:cNvSpPr>
            <a:spLocks noGrp="1"/>
          </p:cNvSpPr>
          <p:nvPr>
            <p:ph type="pic" sz="quarter" idx="10"/>
          </p:nvPr>
        </p:nvSpPr>
        <p:spPr>
          <a:xfrm>
            <a:off x="7399192" y="18618"/>
            <a:ext cx="4792807" cy="6839381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 dirty="0"/>
          </a:p>
        </p:txBody>
      </p:sp>
      <p:sp>
        <p:nvSpPr>
          <p:cNvPr id="11" name="Tekstin paikkamerkki 10"/>
          <p:cNvSpPr>
            <a:spLocks noGrp="1"/>
          </p:cNvSpPr>
          <p:nvPr>
            <p:ph type="body" sz="quarter" idx="11"/>
          </p:nvPr>
        </p:nvSpPr>
        <p:spPr>
          <a:xfrm>
            <a:off x="576262" y="2126456"/>
            <a:ext cx="2527156" cy="6969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Otsikko 11"/>
          <p:cNvSpPr>
            <a:spLocks noGrp="1"/>
          </p:cNvSpPr>
          <p:nvPr>
            <p:ph type="title"/>
          </p:nvPr>
        </p:nvSpPr>
        <p:spPr>
          <a:xfrm>
            <a:off x="568036" y="562864"/>
            <a:ext cx="6310747" cy="1325563"/>
          </a:xfrm>
        </p:spPr>
        <p:txBody>
          <a:bodyPr/>
          <a:lstStyle>
            <a:lvl1pPr>
              <a:defRPr>
                <a:solidFill>
                  <a:srgbClr val="00A4E4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13" name="Tekstin paikkamerkki 10"/>
          <p:cNvSpPr>
            <a:spLocks noGrp="1"/>
          </p:cNvSpPr>
          <p:nvPr>
            <p:ph type="body" sz="quarter" idx="12"/>
          </p:nvPr>
        </p:nvSpPr>
        <p:spPr>
          <a:xfrm>
            <a:off x="3767353" y="2126456"/>
            <a:ext cx="2527156" cy="6969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922227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, 2 tekstipalstaa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BC329BAF-B984-4CF8-9AB2-3A827A973FB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16838" y="1412875"/>
            <a:ext cx="3906837" cy="4608513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9pPr>
          </a:lstStyle>
          <a:p>
            <a:pPr eaLnBrk="1" hangingPunct="1">
              <a:defRPr/>
            </a:pPr>
            <a:endParaRPr lang="en-GB" altLang="fi-FI" sz="3200">
              <a:solidFill>
                <a:srgbClr val="00A4E4"/>
              </a:solidFill>
            </a:endParaRPr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7174F194-7935-4723-BE38-245A4D315E33}"/>
              </a:ext>
            </a:extLst>
          </p:cNvPr>
          <p:cNvCxnSpPr>
            <a:cxnSpLocks/>
          </p:cNvCxnSpPr>
          <p:nvPr userDrawn="1"/>
        </p:nvCxnSpPr>
        <p:spPr>
          <a:xfrm flipV="1">
            <a:off x="5170488" y="1995488"/>
            <a:ext cx="6618287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Kuvan paikkamerkki 3"/>
          <p:cNvSpPr>
            <a:spLocks noGrp="1"/>
          </p:cNvSpPr>
          <p:nvPr>
            <p:ph type="pic" sz="quarter" idx="10"/>
          </p:nvPr>
        </p:nvSpPr>
        <p:spPr>
          <a:xfrm>
            <a:off x="108672" y="-4473"/>
            <a:ext cx="4792807" cy="6839381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 dirty="0"/>
          </a:p>
        </p:txBody>
      </p:sp>
      <p:sp>
        <p:nvSpPr>
          <p:cNvPr id="11" name="Tekstin paikkamerkki 10"/>
          <p:cNvSpPr>
            <a:spLocks noGrp="1"/>
          </p:cNvSpPr>
          <p:nvPr>
            <p:ph type="body" sz="quarter" idx="11"/>
          </p:nvPr>
        </p:nvSpPr>
        <p:spPr>
          <a:xfrm>
            <a:off x="9025137" y="2208261"/>
            <a:ext cx="2527156" cy="6969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2" name="Otsikko 11"/>
          <p:cNvSpPr>
            <a:spLocks noGrp="1"/>
          </p:cNvSpPr>
          <p:nvPr>
            <p:ph type="title"/>
          </p:nvPr>
        </p:nvSpPr>
        <p:spPr>
          <a:xfrm>
            <a:off x="5324492" y="503294"/>
            <a:ext cx="6310747" cy="1325563"/>
          </a:xfrm>
        </p:spPr>
        <p:txBody>
          <a:bodyPr/>
          <a:lstStyle>
            <a:lvl1pPr>
              <a:defRPr>
                <a:solidFill>
                  <a:srgbClr val="00A4E4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13" name="Tekstin paikkamerkki 10"/>
          <p:cNvSpPr>
            <a:spLocks noGrp="1"/>
          </p:cNvSpPr>
          <p:nvPr>
            <p:ph type="body" sz="quarter" idx="12"/>
          </p:nvPr>
        </p:nvSpPr>
        <p:spPr>
          <a:xfrm>
            <a:off x="5369069" y="2208261"/>
            <a:ext cx="2527156" cy="6969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500661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1 teksti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uora yhdysviiva 4">
            <a:extLst>
              <a:ext uri="{FF2B5EF4-FFF2-40B4-BE49-F238E27FC236}">
                <a16:creationId xmlns:a16="http://schemas.microsoft.com/office/drawing/2014/main" id="{9A3E466C-90F7-4943-9F2D-D5618BFB3079}"/>
              </a:ext>
            </a:extLst>
          </p:cNvPr>
          <p:cNvCxnSpPr/>
          <p:nvPr userDrawn="1"/>
        </p:nvCxnSpPr>
        <p:spPr>
          <a:xfrm>
            <a:off x="838200" y="1949450"/>
            <a:ext cx="10515600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545460"/>
            <a:ext cx="10515600" cy="1325563"/>
          </a:xfrm>
        </p:spPr>
        <p:txBody>
          <a:bodyPr/>
          <a:lstStyle>
            <a:lvl1pPr>
              <a:defRPr>
                <a:solidFill>
                  <a:srgbClr val="00A4E4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0"/>
          </p:nvPr>
        </p:nvSpPr>
        <p:spPr>
          <a:xfrm>
            <a:off x="838200" y="2720773"/>
            <a:ext cx="10515600" cy="3128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726743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, 2 tekstipalstaa ja le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uora yhdysviiva 4">
            <a:extLst>
              <a:ext uri="{FF2B5EF4-FFF2-40B4-BE49-F238E27FC236}">
                <a16:creationId xmlns:a16="http://schemas.microsoft.com/office/drawing/2014/main" id="{FFEE0ECC-272F-461B-AEF1-2C0995BF14F5}"/>
              </a:ext>
            </a:extLst>
          </p:cNvPr>
          <p:cNvCxnSpPr/>
          <p:nvPr userDrawn="1"/>
        </p:nvCxnSpPr>
        <p:spPr>
          <a:xfrm>
            <a:off x="838200" y="1949450"/>
            <a:ext cx="10515600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A4E4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0"/>
          </p:nvPr>
        </p:nvSpPr>
        <p:spPr>
          <a:xfrm>
            <a:off x="838200" y="2355850"/>
            <a:ext cx="3429000" cy="4137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1"/>
          </p:nvPr>
        </p:nvSpPr>
        <p:spPr>
          <a:xfrm>
            <a:off x="6057902" y="2355849"/>
            <a:ext cx="3429000" cy="4137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563198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3 teksti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C46BF2A1-675E-42C2-8F98-F7BBEE2DF5A1}"/>
              </a:ext>
            </a:extLst>
          </p:cNvPr>
          <p:cNvCxnSpPr/>
          <p:nvPr userDrawn="1"/>
        </p:nvCxnSpPr>
        <p:spPr>
          <a:xfrm>
            <a:off x="838200" y="1949450"/>
            <a:ext cx="10515600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475007"/>
            <a:ext cx="10515600" cy="1325563"/>
          </a:xfrm>
        </p:spPr>
        <p:txBody>
          <a:bodyPr/>
          <a:lstStyle>
            <a:lvl1pPr>
              <a:defRPr>
                <a:solidFill>
                  <a:srgbClr val="00A4E4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0"/>
          </p:nvPr>
        </p:nvSpPr>
        <p:spPr>
          <a:xfrm>
            <a:off x="838200" y="2411413"/>
            <a:ext cx="2846388" cy="3783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1"/>
          </p:nvPr>
        </p:nvSpPr>
        <p:spPr>
          <a:xfrm>
            <a:off x="8507412" y="2411413"/>
            <a:ext cx="2846388" cy="3783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12"/>
          </p:nvPr>
        </p:nvSpPr>
        <p:spPr>
          <a:xfrm>
            <a:off x="4672806" y="2411413"/>
            <a:ext cx="2846388" cy="3783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066137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">
            <a:extLst>
              <a:ext uri="{FF2B5EF4-FFF2-40B4-BE49-F238E27FC236}">
                <a16:creationId xmlns:a16="http://schemas.microsoft.com/office/drawing/2014/main" id="{04C1BA10-613E-480D-86B0-85D1F6E3083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627438" y="2005013"/>
            <a:ext cx="4835525" cy="35401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fi-FI" altLang="fi-FI" sz="1600" dirty="0">
              <a:solidFill>
                <a:schemeClr val="bg1"/>
              </a:solidFill>
            </a:endParaRPr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0"/>
          </p:nvPr>
        </p:nvSpPr>
        <p:spPr>
          <a:xfrm>
            <a:off x="4732723" y="353809"/>
            <a:ext cx="2624137" cy="617537"/>
          </a:xfrm>
          <a:noFill/>
        </p:spPr>
        <p:txBody>
          <a:bodyPr/>
          <a:lstStyle>
            <a:lvl1pPr marL="0" indent="0">
              <a:buNone/>
              <a:defRPr>
                <a:solidFill>
                  <a:srgbClr val="00A4E4"/>
                </a:solidFill>
              </a:defRPr>
            </a:lvl1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1"/>
          </p:nvPr>
        </p:nvSpPr>
        <p:spPr>
          <a:xfrm>
            <a:off x="542347" y="2016597"/>
            <a:ext cx="11113605" cy="1512887"/>
          </a:xfrm>
          <a:solidFill>
            <a:srgbClr val="00A4E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2"/>
          </p:nvPr>
        </p:nvSpPr>
        <p:spPr>
          <a:xfrm>
            <a:off x="536049" y="3712429"/>
            <a:ext cx="11113604" cy="684425"/>
          </a:xfrm>
          <a:solidFill>
            <a:schemeClr val="bg1"/>
          </a:solidFill>
          <a:ln>
            <a:solidFill>
              <a:srgbClr val="00A4E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3" name="Tekstin paikkamerkki 32"/>
          <p:cNvSpPr>
            <a:spLocks noGrp="1"/>
          </p:cNvSpPr>
          <p:nvPr>
            <p:ph type="body" sz="quarter" idx="13"/>
          </p:nvPr>
        </p:nvSpPr>
        <p:spPr>
          <a:xfrm>
            <a:off x="534485" y="4560210"/>
            <a:ext cx="5357521" cy="446240"/>
          </a:xfrm>
          <a:solidFill>
            <a:schemeClr val="bg1"/>
          </a:solidFill>
          <a:ln>
            <a:solidFill>
              <a:srgbClr val="00A4E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8" name="Tekstin paikkamerkki 37"/>
          <p:cNvSpPr>
            <a:spLocks noGrp="1"/>
          </p:cNvSpPr>
          <p:nvPr>
            <p:ph type="body" sz="quarter" idx="16"/>
          </p:nvPr>
        </p:nvSpPr>
        <p:spPr>
          <a:xfrm>
            <a:off x="6035681" y="4566839"/>
            <a:ext cx="5613972" cy="1047352"/>
          </a:xfrm>
          <a:solidFill>
            <a:schemeClr val="bg1"/>
          </a:solidFill>
          <a:ln>
            <a:solidFill>
              <a:srgbClr val="00A4E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9" name="Tekstin paikkamerkki 32"/>
          <p:cNvSpPr>
            <a:spLocks noGrp="1"/>
          </p:cNvSpPr>
          <p:nvPr>
            <p:ph type="body" sz="quarter" idx="17"/>
          </p:nvPr>
        </p:nvSpPr>
        <p:spPr>
          <a:xfrm>
            <a:off x="6035681" y="5784176"/>
            <a:ext cx="5615391" cy="446240"/>
          </a:xfrm>
          <a:solidFill>
            <a:schemeClr val="bg1"/>
          </a:solidFill>
          <a:ln>
            <a:solidFill>
              <a:srgbClr val="00A4E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8"/>
          </p:nvPr>
        </p:nvSpPr>
        <p:spPr>
          <a:xfrm>
            <a:off x="533692" y="5197475"/>
            <a:ext cx="5357521" cy="444106"/>
          </a:xfrm>
          <a:solidFill>
            <a:schemeClr val="bg1"/>
          </a:solidFill>
          <a:ln>
            <a:solidFill>
              <a:srgbClr val="00A4E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9"/>
          </p:nvPr>
        </p:nvSpPr>
        <p:spPr>
          <a:xfrm>
            <a:off x="540928" y="5818188"/>
            <a:ext cx="5350285" cy="442912"/>
          </a:xfrm>
          <a:solidFill>
            <a:schemeClr val="bg1"/>
          </a:solidFill>
          <a:ln>
            <a:solidFill>
              <a:srgbClr val="00A4E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292561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ppukuv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140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F309B8-40FD-478F-B68D-7D7BECB9D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38CA4EB-D227-4680-A816-19B6A1338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25683D7-EC59-43F7-BFF0-E32DA4FFE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980D-7513-4947-B725-7E0887F77E59}" type="datetimeFigureOut">
              <a:rPr lang="fi-FI" smtClean="0"/>
              <a:t>5.10.2020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9520E93-A75F-482F-9B74-B423DAD2E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211A8E5-18E6-4EFC-AA4D-46F1770D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850A-A7B4-4334-8955-76F1730DBFD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783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B19C8D-66E1-4CBD-88CE-3CBDD3124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DD09C0-B3E5-4F88-964F-EA581FDAB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0EFD0BA-98A2-4B06-A975-117072F03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980D-7513-4947-B725-7E0887F77E59}" type="datetimeFigureOut">
              <a:rPr lang="fi-FI" smtClean="0"/>
              <a:t>5.10.2020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4C7CC1B-E4AE-48C3-9CFA-B4DB61155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05DD005-1D6F-4AFF-BEF2-518CE8C3C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850A-A7B4-4334-8955-76F1730DBFD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6269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36F5E0-422D-4BA0-94CB-4738CD2D2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DB0610F-63B0-47F3-BA98-25A84AF0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325A270-2D96-4886-9517-03742FB4A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980D-7513-4947-B725-7E0887F77E59}" type="datetimeFigureOut">
              <a:rPr lang="fi-FI" smtClean="0"/>
              <a:t>5.10.2020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DAA0369-A497-4754-B3BD-409FB88E6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FDFC911-17CD-4BD4-943F-935B4BF17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850A-A7B4-4334-8955-76F1730DBFD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7625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DAFD38-247C-4176-8ECA-AC1A51BB6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AAC16F-E29B-45DF-88CC-C8CBAD0A0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51BE93A-8ED3-4111-8A4F-49818B6E0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2D78-0707-4890-B2C2-8BF6161EC631}" type="datetimeFigureOut">
              <a:rPr lang="fi-FI" smtClean="0"/>
              <a:t>2.10.2020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19BD912-1D3E-4FA8-BD50-1A8BB3BA6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E8ED89-B7B4-46D6-9D85-23A645D85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4BD-CCB9-48C0-8ECF-43618B4BB4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032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C96CB9-D0D9-41DA-8081-DA9CEFA98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15CB00-C157-4E4D-8C68-DA92FB00F0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0360DCC-E451-4A99-8374-B5B868371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B9EB44D-EAB1-4F19-A7FA-77E84E227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980D-7513-4947-B725-7E0887F77E59}" type="datetimeFigureOut">
              <a:rPr lang="fi-FI" smtClean="0"/>
              <a:t>5.10.2020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31DAD70-B517-4BFA-A1DE-6CEBB529E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7ED5D9C-6A81-44EF-ABB5-D5F4210AD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850A-A7B4-4334-8955-76F1730DBFD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22218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16292A6-A1A7-4555-840D-11BB21BBE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A3655F9-04A7-474D-9E97-12E436185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804638E-24F3-4D68-A351-28CBDB016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BA3B59C-EBFA-4B61-A28D-FF6C18436D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16CEF4B-C41C-4505-A004-FD98D8273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7ED123E-CF8F-4F5E-BB25-FAF49FBB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980D-7513-4947-B725-7E0887F77E59}" type="datetimeFigureOut">
              <a:rPr lang="fi-FI" smtClean="0"/>
              <a:t>5.10.2020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ADEB4DF-7B03-4BF7-AC48-1D98026BC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6E6378E6-3EB3-42E2-BE74-3A99B6AB5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850A-A7B4-4334-8955-76F1730DBFD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5662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B842A2-657B-462A-B640-578F59B66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D067309-BECE-458F-8E35-F3FDB6B87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980D-7513-4947-B725-7E0887F77E59}" type="datetimeFigureOut">
              <a:rPr lang="fi-FI" smtClean="0"/>
              <a:t>5.10.2020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F9A3772-0C41-4AFE-B100-703A69201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C44F63C-B859-4B0C-9ADD-C52CAAD3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850A-A7B4-4334-8955-76F1730DBFD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09860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D05FE222-3691-48C8-BA08-57353D3F6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980D-7513-4947-B725-7E0887F77E59}" type="datetimeFigureOut">
              <a:rPr lang="fi-FI" smtClean="0"/>
              <a:t>5.10.2020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403911-AB42-4EE8-BABF-3A3CC107A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4B2413E-CFE0-498B-A588-D3F489F43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850A-A7B4-4334-8955-76F1730DBFD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56747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5D68FA-FF2C-4F22-9F88-E521BD994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F27756-22AD-4824-90F5-828518254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5671B07-969C-4F2A-957F-3A6313FEB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173A0EC-1C76-49C5-B000-343D72C45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980D-7513-4947-B725-7E0887F77E59}" type="datetimeFigureOut">
              <a:rPr lang="fi-FI" smtClean="0"/>
              <a:t>5.10.2020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9FB0D98-A514-4DB1-B93F-97E425A90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FA6BF9A-44B1-4D5E-AAEE-17713EC34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850A-A7B4-4334-8955-76F1730DBFD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14047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9E1651-293D-4E78-8E81-E189873B9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1C930A29-BBFB-42DA-8606-B31E8C3272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C35D1D1-3A85-4173-A3F4-4B06108B3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36498C-2757-437C-84C6-2DA1C5320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980D-7513-4947-B725-7E0887F77E59}" type="datetimeFigureOut">
              <a:rPr lang="fi-FI" smtClean="0"/>
              <a:t>5.10.2020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DDA8572-3092-4098-B3B0-3128B1C10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C3DA620-3E66-4066-8ACC-EF69E673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850A-A7B4-4334-8955-76F1730DBFD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06781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AD3FE93-B116-4F55-83EE-5DA98BB24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03FCF5F-8481-45FF-8BF6-25BA25718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15AD09-ED18-405B-89B1-F91E228BE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980D-7513-4947-B725-7E0887F77E59}" type="datetimeFigureOut">
              <a:rPr lang="fi-FI" smtClean="0"/>
              <a:t>5.10.2020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005BAF5-4CFC-482A-846D-91D75BD69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F58D1AE-9F8B-4B46-A8A2-F0665102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850A-A7B4-4334-8955-76F1730DBFD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00301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02E698A9-1220-42F0-9B39-831CE85741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A8DAABD-4118-482B-96E1-B545A025B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7EB927-9A6A-41A3-85AF-8CE66F4A6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980D-7513-4947-B725-7E0887F77E59}" type="datetimeFigureOut">
              <a:rPr lang="fi-FI" smtClean="0"/>
              <a:t>5.10.2020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5A6B0A7-A1DA-4BE1-B8A3-36ECE2F73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7113388-424D-455B-BF40-D2370650A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850A-A7B4-4334-8955-76F1730DBFD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5705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6">
            <a:extLst>
              <a:ext uri="{FF2B5EF4-FFF2-40B4-BE49-F238E27FC236}">
                <a16:creationId xmlns:a16="http://schemas.microsoft.com/office/drawing/2014/main" id="{893A251D-F37A-4008-B35D-6A382CE1C4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5165725"/>
            <a:ext cx="19462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aotsikko 2">
            <a:extLst>
              <a:ext uri="{FF2B5EF4-FFF2-40B4-BE49-F238E27FC236}">
                <a16:creationId xmlns:a16="http://schemas.microsoft.com/office/drawing/2014/main" id="{C6116C78-18F9-40F8-A5A2-2E998BC8328D}"/>
              </a:ext>
            </a:extLst>
          </p:cNvPr>
          <p:cNvSpPr txBox="1">
            <a:spLocks/>
          </p:cNvSpPr>
          <p:nvPr userDrawn="1"/>
        </p:nvSpPr>
        <p:spPr>
          <a:xfrm>
            <a:off x="2051050" y="5819775"/>
            <a:ext cx="7416800" cy="514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i-FI" dirty="0"/>
              <a:t>#tulevaisuudenosaajaksi</a:t>
            </a:r>
            <a:endParaRPr lang="en-GB" dirty="0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30070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591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2 tekstipalstaa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AA48276E-DFFF-4EBB-AC98-7E01010A88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16838" y="1412875"/>
            <a:ext cx="3906837" cy="4608513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9pPr>
          </a:lstStyle>
          <a:p>
            <a:pPr eaLnBrk="1" hangingPunct="1">
              <a:defRPr/>
            </a:pPr>
            <a:endParaRPr lang="en-GB" altLang="fi-FI" sz="3200">
              <a:solidFill>
                <a:srgbClr val="00A4E4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7FE5EC19-8E4E-4F69-BAE5-63271C5CB282}"/>
              </a:ext>
            </a:extLst>
          </p:cNvPr>
          <p:cNvCxnSpPr>
            <a:cxnSpLocks/>
          </p:cNvCxnSpPr>
          <p:nvPr userDrawn="1"/>
        </p:nvCxnSpPr>
        <p:spPr>
          <a:xfrm flipV="1">
            <a:off x="458788" y="2003425"/>
            <a:ext cx="6618287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Kuvan paikkamerkki 3"/>
          <p:cNvSpPr>
            <a:spLocks noGrp="1"/>
          </p:cNvSpPr>
          <p:nvPr>
            <p:ph type="pic" sz="quarter" idx="10"/>
          </p:nvPr>
        </p:nvSpPr>
        <p:spPr>
          <a:xfrm>
            <a:off x="7399192" y="18618"/>
            <a:ext cx="4792807" cy="6839381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 dirty="0"/>
          </a:p>
        </p:txBody>
      </p:sp>
      <p:sp>
        <p:nvSpPr>
          <p:cNvPr id="11" name="Tekstin paikkamerkki 10"/>
          <p:cNvSpPr>
            <a:spLocks noGrp="1"/>
          </p:cNvSpPr>
          <p:nvPr>
            <p:ph type="body" sz="quarter" idx="11"/>
          </p:nvPr>
        </p:nvSpPr>
        <p:spPr>
          <a:xfrm>
            <a:off x="576262" y="2126456"/>
            <a:ext cx="2527156" cy="6969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Otsikko 11"/>
          <p:cNvSpPr>
            <a:spLocks noGrp="1"/>
          </p:cNvSpPr>
          <p:nvPr>
            <p:ph type="title"/>
          </p:nvPr>
        </p:nvSpPr>
        <p:spPr>
          <a:xfrm>
            <a:off x="568036" y="562864"/>
            <a:ext cx="6310747" cy="1325563"/>
          </a:xfrm>
        </p:spPr>
        <p:txBody>
          <a:bodyPr/>
          <a:lstStyle>
            <a:lvl1pPr>
              <a:defRPr>
                <a:solidFill>
                  <a:srgbClr val="00A4E4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13" name="Tekstin paikkamerkki 10"/>
          <p:cNvSpPr>
            <a:spLocks noGrp="1"/>
          </p:cNvSpPr>
          <p:nvPr>
            <p:ph type="body" sz="quarter" idx="12"/>
          </p:nvPr>
        </p:nvSpPr>
        <p:spPr>
          <a:xfrm>
            <a:off x="3767353" y="2126456"/>
            <a:ext cx="2527156" cy="6969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955025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9F927B-839E-4F03-B9A9-77D5C3892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7F4A551-596D-4A10-8676-52EEFC75C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A256C55-8E42-44DA-A12A-20155954A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5FE8A9C-6E8F-4F44-9A08-7ED298F26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2D78-0707-4890-B2C2-8BF6161EC631}" type="datetimeFigureOut">
              <a:rPr lang="fi-FI" smtClean="0"/>
              <a:t>2.10.2020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0B200E2-C921-449D-A558-3F1884FD6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9206DEE-059C-4381-B6C9-00138B73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4BD-CCB9-48C0-8ECF-43618B4BB4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05096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, 2 tekstipalstaa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95D6D966-14A4-47F6-9221-1BBF919FF23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16838" y="1412875"/>
            <a:ext cx="3906837" cy="4608513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9pPr>
          </a:lstStyle>
          <a:p>
            <a:pPr eaLnBrk="1" hangingPunct="1">
              <a:defRPr/>
            </a:pPr>
            <a:endParaRPr lang="en-GB" altLang="fi-FI" sz="3200">
              <a:solidFill>
                <a:srgbClr val="00A4E4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E63A59B3-96CE-486C-8E0A-03CA91A9C331}"/>
              </a:ext>
            </a:extLst>
          </p:cNvPr>
          <p:cNvCxnSpPr>
            <a:cxnSpLocks/>
          </p:cNvCxnSpPr>
          <p:nvPr userDrawn="1"/>
        </p:nvCxnSpPr>
        <p:spPr>
          <a:xfrm>
            <a:off x="5369069" y="1995488"/>
            <a:ext cx="6254606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Kuvan paikkamerkki 3"/>
          <p:cNvSpPr>
            <a:spLocks noGrp="1"/>
          </p:cNvSpPr>
          <p:nvPr>
            <p:ph type="pic" sz="quarter" idx="10"/>
          </p:nvPr>
        </p:nvSpPr>
        <p:spPr>
          <a:xfrm>
            <a:off x="108672" y="-4473"/>
            <a:ext cx="4792807" cy="6839381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 dirty="0"/>
          </a:p>
        </p:txBody>
      </p:sp>
      <p:sp>
        <p:nvSpPr>
          <p:cNvPr id="11" name="Tekstin paikkamerkki 10"/>
          <p:cNvSpPr>
            <a:spLocks noGrp="1"/>
          </p:cNvSpPr>
          <p:nvPr>
            <p:ph type="body" sz="quarter" idx="11"/>
          </p:nvPr>
        </p:nvSpPr>
        <p:spPr>
          <a:xfrm>
            <a:off x="9025137" y="2208261"/>
            <a:ext cx="2527156" cy="6969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2" name="Otsikko 11"/>
          <p:cNvSpPr>
            <a:spLocks noGrp="1"/>
          </p:cNvSpPr>
          <p:nvPr>
            <p:ph type="title"/>
          </p:nvPr>
        </p:nvSpPr>
        <p:spPr>
          <a:xfrm>
            <a:off x="5324492" y="503294"/>
            <a:ext cx="6310747" cy="1325563"/>
          </a:xfrm>
        </p:spPr>
        <p:txBody>
          <a:bodyPr/>
          <a:lstStyle>
            <a:lvl1pPr>
              <a:defRPr>
                <a:solidFill>
                  <a:srgbClr val="00A4E4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13" name="Tekstin paikkamerkki 10"/>
          <p:cNvSpPr>
            <a:spLocks noGrp="1"/>
          </p:cNvSpPr>
          <p:nvPr>
            <p:ph type="body" sz="quarter" idx="12"/>
          </p:nvPr>
        </p:nvSpPr>
        <p:spPr>
          <a:xfrm>
            <a:off x="5369069" y="2208261"/>
            <a:ext cx="2527156" cy="6969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035076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3 teksti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6ADA4634-D86F-4292-BCBB-C92F66B75A34}"/>
              </a:ext>
            </a:extLst>
          </p:cNvPr>
          <p:cNvCxnSpPr/>
          <p:nvPr userDrawn="1"/>
        </p:nvCxnSpPr>
        <p:spPr>
          <a:xfrm>
            <a:off x="838200" y="1949450"/>
            <a:ext cx="10515600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475007"/>
            <a:ext cx="10515600" cy="1325563"/>
          </a:xfrm>
        </p:spPr>
        <p:txBody>
          <a:bodyPr/>
          <a:lstStyle>
            <a:lvl1pPr>
              <a:defRPr>
                <a:solidFill>
                  <a:srgbClr val="00A4E4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0"/>
          </p:nvPr>
        </p:nvSpPr>
        <p:spPr>
          <a:xfrm>
            <a:off x="838200" y="2411413"/>
            <a:ext cx="2846388" cy="3783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1"/>
          </p:nvPr>
        </p:nvSpPr>
        <p:spPr>
          <a:xfrm>
            <a:off x="8507412" y="2411413"/>
            <a:ext cx="2846388" cy="3783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12"/>
          </p:nvPr>
        </p:nvSpPr>
        <p:spPr>
          <a:xfrm>
            <a:off x="4672806" y="2411413"/>
            <a:ext cx="2846388" cy="3783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555809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1 teksti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uora yhdysviiva 4">
            <a:extLst>
              <a:ext uri="{FF2B5EF4-FFF2-40B4-BE49-F238E27FC236}">
                <a16:creationId xmlns:a16="http://schemas.microsoft.com/office/drawing/2014/main" id="{3751CDC3-1F18-4BB6-BBB1-97888920840D}"/>
              </a:ext>
            </a:extLst>
          </p:cNvPr>
          <p:cNvCxnSpPr/>
          <p:nvPr userDrawn="1"/>
        </p:nvCxnSpPr>
        <p:spPr>
          <a:xfrm>
            <a:off x="838200" y="1949450"/>
            <a:ext cx="10515600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545460"/>
            <a:ext cx="10515600" cy="1325563"/>
          </a:xfrm>
        </p:spPr>
        <p:txBody>
          <a:bodyPr/>
          <a:lstStyle>
            <a:lvl1pPr>
              <a:defRPr>
                <a:solidFill>
                  <a:srgbClr val="00A4E4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0"/>
          </p:nvPr>
        </p:nvSpPr>
        <p:spPr>
          <a:xfrm>
            <a:off x="838200" y="2720773"/>
            <a:ext cx="10515600" cy="3128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502426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2 tekstipalstaa ja le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A4E4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0"/>
          </p:nvPr>
        </p:nvSpPr>
        <p:spPr>
          <a:xfrm>
            <a:off x="838200" y="2355850"/>
            <a:ext cx="3429000" cy="4137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1"/>
          </p:nvPr>
        </p:nvSpPr>
        <p:spPr>
          <a:xfrm>
            <a:off x="6057902" y="2355849"/>
            <a:ext cx="3429000" cy="4137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824914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">
            <a:extLst>
              <a:ext uri="{FF2B5EF4-FFF2-40B4-BE49-F238E27FC236}">
                <a16:creationId xmlns:a16="http://schemas.microsoft.com/office/drawing/2014/main" id="{BD6D27AB-2513-46B5-85C1-3DE8942816C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627438" y="2005013"/>
            <a:ext cx="4835525" cy="35401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fi-FI" altLang="fi-FI" sz="1600" dirty="0">
              <a:solidFill>
                <a:schemeClr val="bg1"/>
              </a:solidFill>
            </a:endParaRPr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0"/>
          </p:nvPr>
        </p:nvSpPr>
        <p:spPr>
          <a:xfrm>
            <a:off x="4732723" y="353809"/>
            <a:ext cx="2624137" cy="617537"/>
          </a:xfrm>
          <a:noFill/>
        </p:spPr>
        <p:txBody>
          <a:bodyPr/>
          <a:lstStyle>
            <a:lvl1pPr marL="0" indent="0">
              <a:buNone/>
              <a:defRPr>
                <a:solidFill>
                  <a:srgbClr val="00A4E4"/>
                </a:solidFill>
              </a:defRPr>
            </a:lvl1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1"/>
          </p:nvPr>
        </p:nvSpPr>
        <p:spPr>
          <a:xfrm>
            <a:off x="542347" y="2016597"/>
            <a:ext cx="11113605" cy="1512887"/>
          </a:xfrm>
          <a:solidFill>
            <a:srgbClr val="00A4E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2"/>
          </p:nvPr>
        </p:nvSpPr>
        <p:spPr>
          <a:xfrm>
            <a:off x="536049" y="3712429"/>
            <a:ext cx="11113604" cy="684425"/>
          </a:xfrm>
          <a:solidFill>
            <a:schemeClr val="bg1"/>
          </a:solidFill>
          <a:ln>
            <a:solidFill>
              <a:srgbClr val="00A4E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3" name="Tekstin paikkamerkki 32"/>
          <p:cNvSpPr>
            <a:spLocks noGrp="1"/>
          </p:cNvSpPr>
          <p:nvPr>
            <p:ph type="body" sz="quarter" idx="13"/>
          </p:nvPr>
        </p:nvSpPr>
        <p:spPr>
          <a:xfrm>
            <a:off x="534485" y="4560210"/>
            <a:ext cx="5357521" cy="446240"/>
          </a:xfrm>
          <a:solidFill>
            <a:schemeClr val="bg1"/>
          </a:solidFill>
          <a:ln>
            <a:solidFill>
              <a:srgbClr val="00A4E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8" name="Tekstin paikkamerkki 37"/>
          <p:cNvSpPr>
            <a:spLocks noGrp="1"/>
          </p:cNvSpPr>
          <p:nvPr>
            <p:ph type="body" sz="quarter" idx="16"/>
          </p:nvPr>
        </p:nvSpPr>
        <p:spPr>
          <a:xfrm>
            <a:off x="6035681" y="4566839"/>
            <a:ext cx="5613972" cy="1047352"/>
          </a:xfrm>
          <a:solidFill>
            <a:schemeClr val="bg1"/>
          </a:solidFill>
          <a:ln>
            <a:solidFill>
              <a:srgbClr val="00A4E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9" name="Tekstin paikkamerkki 32"/>
          <p:cNvSpPr>
            <a:spLocks noGrp="1"/>
          </p:cNvSpPr>
          <p:nvPr>
            <p:ph type="body" sz="quarter" idx="17"/>
          </p:nvPr>
        </p:nvSpPr>
        <p:spPr>
          <a:xfrm>
            <a:off x="6035681" y="5784176"/>
            <a:ext cx="5615391" cy="446240"/>
          </a:xfrm>
          <a:solidFill>
            <a:schemeClr val="bg1"/>
          </a:solidFill>
          <a:ln>
            <a:solidFill>
              <a:srgbClr val="00A4E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8"/>
          </p:nvPr>
        </p:nvSpPr>
        <p:spPr>
          <a:xfrm>
            <a:off x="533692" y="5197475"/>
            <a:ext cx="5357521" cy="444106"/>
          </a:xfrm>
          <a:solidFill>
            <a:schemeClr val="bg1"/>
          </a:solidFill>
          <a:ln>
            <a:solidFill>
              <a:srgbClr val="00A4E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9"/>
          </p:nvPr>
        </p:nvSpPr>
        <p:spPr>
          <a:xfrm>
            <a:off x="540928" y="5818188"/>
            <a:ext cx="5350285" cy="442912"/>
          </a:xfrm>
          <a:solidFill>
            <a:schemeClr val="bg1"/>
          </a:solidFill>
          <a:ln>
            <a:solidFill>
              <a:srgbClr val="00A4E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641725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609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kuv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85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, 2 tekstipalstaa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90F858FC-4F72-4112-83C3-20460A92E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16838" y="1412875"/>
            <a:ext cx="3906837" cy="4608513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9pPr>
          </a:lstStyle>
          <a:p>
            <a:pPr eaLnBrk="1" hangingPunct="1">
              <a:defRPr/>
            </a:pPr>
            <a:endParaRPr lang="en-GB" altLang="fi-FI" sz="3200">
              <a:solidFill>
                <a:srgbClr val="00A4E4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B4727288-CCE7-4447-8BFE-97A63780DF40}"/>
              </a:ext>
            </a:extLst>
          </p:cNvPr>
          <p:cNvCxnSpPr>
            <a:cxnSpLocks/>
          </p:cNvCxnSpPr>
          <p:nvPr userDrawn="1"/>
        </p:nvCxnSpPr>
        <p:spPr>
          <a:xfrm flipV="1">
            <a:off x="458788" y="2003425"/>
            <a:ext cx="6618287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Kuvan paikkamerkki 3"/>
          <p:cNvSpPr>
            <a:spLocks noGrp="1"/>
          </p:cNvSpPr>
          <p:nvPr>
            <p:ph type="pic" sz="quarter" idx="10"/>
          </p:nvPr>
        </p:nvSpPr>
        <p:spPr>
          <a:xfrm>
            <a:off x="7399192" y="18618"/>
            <a:ext cx="4792807" cy="6839381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 dirty="0"/>
          </a:p>
        </p:txBody>
      </p:sp>
      <p:sp>
        <p:nvSpPr>
          <p:cNvPr id="11" name="Tekstin paikkamerkki 10"/>
          <p:cNvSpPr>
            <a:spLocks noGrp="1"/>
          </p:cNvSpPr>
          <p:nvPr>
            <p:ph type="body" sz="quarter" idx="11"/>
          </p:nvPr>
        </p:nvSpPr>
        <p:spPr>
          <a:xfrm>
            <a:off x="576262" y="2126456"/>
            <a:ext cx="2527156" cy="6969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Otsikko 11"/>
          <p:cNvSpPr>
            <a:spLocks noGrp="1"/>
          </p:cNvSpPr>
          <p:nvPr>
            <p:ph type="title"/>
          </p:nvPr>
        </p:nvSpPr>
        <p:spPr>
          <a:xfrm>
            <a:off x="568036" y="562864"/>
            <a:ext cx="6310747" cy="1325563"/>
          </a:xfrm>
        </p:spPr>
        <p:txBody>
          <a:bodyPr/>
          <a:lstStyle>
            <a:lvl1pPr>
              <a:defRPr>
                <a:solidFill>
                  <a:srgbClr val="00A4E4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13" name="Tekstin paikkamerkki 10"/>
          <p:cNvSpPr>
            <a:spLocks noGrp="1"/>
          </p:cNvSpPr>
          <p:nvPr>
            <p:ph type="body" sz="quarter" idx="12"/>
          </p:nvPr>
        </p:nvSpPr>
        <p:spPr>
          <a:xfrm>
            <a:off x="3767353" y="2126456"/>
            <a:ext cx="2527156" cy="6969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29368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, 2 tekstipalstaa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6B12F479-2F86-4140-8A40-FC71576794D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16838" y="1412875"/>
            <a:ext cx="3906837" cy="4608513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9pPr>
          </a:lstStyle>
          <a:p>
            <a:pPr eaLnBrk="1" hangingPunct="1">
              <a:defRPr/>
            </a:pPr>
            <a:endParaRPr lang="en-GB" altLang="fi-FI" sz="3200">
              <a:solidFill>
                <a:srgbClr val="00A4E4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819DA452-7D7B-4B5C-B34A-C25F563AE68D}"/>
              </a:ext>
            </a:extLst>
          </p:cNvPr>
          <p:cNvCxnSpPr>
            <a:cxnSpLocks/>
          </p:cNvCxnSpPr>
          <p:nvPr userDrawn="1"/>
        </p:nvCxnSpPr>
        <p:spPr>
          <a:xfrm flipV="1">
            <a:off x="5170488" y="1995488"/>
            <a:ext cx="6618287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Kuvan paikkamerkki 3"/>
          <p:cNvSpPr>
            <a:spLocks noGrp="1"/>
          </p:cNvSpPr>
          <p:nvPr>
            <p:ph type="pic" sz="quarter" idx="10"/>
          </p:nvPr>
        </p:nvSpPr>
        <p:spPr>
          <a:xfrm>
            <a:off x="108672" y="-4473"/>
            <a:ext cx="4792807" cy="6839381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 dirty="0"/>
          </a:p>
        </p:txBody>
      </p:sp>
      <p:sp>
        <p:nvSpPr>
          <p:cNvPr id="11" name="Tekstin paikkamerkki 10"/>
          <p:cNvSpPr>
            <a:spLocks noGrp="1"/>
          </p:cNvSpPr>
          <p:nvPr>
            <p:ph type="body" sz="quarter" idx="11"/>
          </p:nvPr>
        </p:nvSpPr>
        <p:spPr>
          <a:xfrm>
            <a:off x="9025137" y="2208261"/>
            <a:ext cx="2527156" cy="6969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2" name="Otsikko 11"/>
          <p:cNvSpPr>
            <a:spLocks noGrp="1"/>
          </p:cNvSpPr>
          <p:nvPr>
            <p:ph type="title"/>
          </p:nvPr>
        </p:nvSpPr>
        <p:spPr>
          <a:xfrm>
            <a:off x="5324492" y="503294"/>
            <a:ext cx="6310747" cy="1325563"/>
          </a:xfrm>
        </p:spPr>
        <p:txBody>
          <a:bodyPr/>
          <a:lstStyle>
            <a:lvl1pPr>
              <a:defRPr>
                <a:solidFill>
                  <a:srgbClr val="00A4E4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13" name="Tekstin paikkamerkki 10"/>
          <p:cNvSpPr>
            <a:spLocks noGrp="1"/>
          </p:cNvSpPr>
          <p:nvPr>
            <p:ph type="body" sz="quarter" idx="12"/>
          </p:nvPr>
        </p:nvSpPr>
        <p:spPr>
          <a:xfrm>
            <a:off x="5369069" y="2208261"/>
            <a:ext cx="2527156" cy="6969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289968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1 teksti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uora yhdysviiva 4">
            <a:extLst>
              <a:ext uri="{FF2B5EF4-FFF2-40B4-BE49-F238E27FC236}">
                <a16:creationId xmlns:a16="http://schemas.microsoft.com/office/drawing/2014/main" id="{9F2B9D6E-3EEC-4634-AAE4-7038D4E8FFFD}"/>
              </a:ext>
            </a:extLst>
          </p:cNvPr>
          <p:cNvCxnSpPr/>
          <p:nvPr userDrawn="1"/>
        </p:nvCxnSpPr>
        <p:spPr>
          <a:xfrm>
            <a:off x="838200" y="1949450"/>
            <a:ext cx="10515600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545460"/>
            <a:ext cx="10515600" cy="1325563"/>
          </a:xfrm>
        </p:spPr>
        <p:txBody>
          <a:bodyPr/>
          <a:lstStyle>
            <a:lvl1pPr>
              <a:defRPr>
                <a:solidFill>
                  <a:srgbClr val="00A4E4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0"/>
          </p:nvPr>
        </p:nvSpPr>
        <p:spPr>
          <a:xfrm>
            <a:off x="838200" y="2720773"/>
            <a:ext cx="10515600" cy="3128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990407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A645F8-3E5E-489F-9C11-3F57A8ECF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CAD0BB6-4BD4-43F2-B355-787DBAFFD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063CF04-BB9A-4464-AAB2-9703F82F71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E94865D-DD46-4598-9493-2F45E5088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F69F21A-A603-497B-9A18-9F8E292FCC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211A127-245F-4E72-A148-1611F8B80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2D78-0707-4890-B2C2-8BF6161EC631}" type="datetimeFigureOut">
              <a:rPr lang="fi-FI" smtClean="0"/>
              <a:t>2.10.2020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5CEDB45-BCBD-4224-A5FA-F9D60AEC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64A06DE4-66E9-4366-A191-93FCB2048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4BD-CCB9-48C0-8ECF-43618B4BB4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94734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, 2 tekstipalstaa ja le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uora yhdysviiva 4">
            <a:extLst>
              <a:ext uri="{FF2B5EF4-FFF2-40B4-BE49-F238E27FC236}">
                <a16:creationId xmlns:a16="http://schemas.microsoft.com/office/drawing/2014/main" id="{33606BBE-2F07-4694-9009-CA091AA87E46}"/>
              </a:ext>
            </a:extLst>
          </p:cNvPr>
          <p:cNvCxnSpPr/>
          <p:nvPr userDrawn="1"/>
        </p:nvCxnSpPr>
        <p:spPr>
          <a:xfrm>
            <a:off x="838200" y="1949450"/>
            <a:ext cx="10515600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A4E4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0"/>
          </p:nvPr>
        </p:nvSpPr>
        <p:spPr>
          <a:xfrm>
            <a:off x="838200" y="2355850"/>
            <a:ext cx="3429000" cy="4137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1"/>
          </p:nvPr>
        </p:nvSpPr>
        <p:spPr>
          <a:xfrm>
            <a:off x="6057902" y="2355849"/>
            <a:ext cx="3429000" cy="4137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558808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3 teksti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9BC36FE2-470F-44C0-A185-B16F5D1ED8D9}"/>
              </a:ext>
            </a:extLst>
          </p:cNvPr>
          <p:cNvCxnSpPr/>
          <p:nvPr userDrawn="1"/>
        </p:nvCxnSpPr>
        <p:spPr>
          <a:xfrm>
            <a:off x="838200" y="1949450"/>
            <a:ext cx="10515600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475007"/>
            <a:ext cx="10515600" cy="1325563"/>
          </a:xfrm>
        </p:spPr>
        <p:txBody>
          <a:bodyPr/>
          <a:lstStyle>
            <a:lvl1pPr>
              <a:defRPr>
                <a:solidFill>
                  <a:srgbClr val="00A4E4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0"/>
          </p:nvPr>
        </p:nvSpPr>
        <p:spPr>
          <a:xfrm>
            <a:off x="838200" y="2411413"/>
            <a:ext cx="2846388" cy="3783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1"/>
          </p:nvPr>
        </p:nvSpPr>
        <p:spPr>
          <a:xfrm>
            <a:off x="8507412" y="2411413"/>
            <a:ext cx="2846388" cy="3783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12"/>
          </p:nvPr>
        </p:nvSpPr>
        <p:spPr>
          <a:xfrm>
            <a:off x="4672806" y="2411413"/>
            <a:ext cx="2846388" cy="3783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692058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">
            <a:extLst>
              <a:ext uri="{FF2B5EF4-FFF2-40B4-BE49-F238E27FC236}">
                <a16:creationId xmlns:a16="http://schemas.microsoft.com/office/drawing/2014/main" id="{5222C499-CCAB-4058-8E52-7663F00CCA6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627438" y="2005013"/>
            <a:ext cx="4835525" cy="35401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fi-FI" altLang="fi-FI" sz="1600" dirty="0">
              <a:solidFill>
                <a:schemeClr val="bg1"/>
              </a:solidFill>
            </a:endParaRPr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0"/>
          </p:nvPr>
        </p:nvSpPr>
        <p:spPr>
          <a:xfrm>
            <a:off x="4732723" y="353809"/>
            <a:ext cx="2624137" cy="617537"/>
          </a:xfrm>
          <a:noFill/>
        </p:spPr>
        <p:txBody>
          <a:bodyPr/>
          <a:lstStyle>
            <a:lvl1pPr marL="0" indent="0">
              <a:buNone/>
              <a:defRPr>
                <a:solidFill>
                  <a:srgbClr val="00A4E4"/>
                </a:solidFill>
              </a:defRPr>
            </a:lvl1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1"/>
          </p:nvPr>
        </p:nvSpPr>
        <p:spPr>
          <a:xfrm>
            <a:off x="542347" y="2016597"/>
            <a:ext cx="11113605" cy="1512887"/>
          </a:xfrm>
          <a:solidFill>
            <a:srgbClr val="00A4E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2"/>
          </p:nvPr>
        </p:nvSpPr>
        <p:spPr>
          <a:xfrm>
            <a:off x="536049" y="3712429"/>
            <a:ext cx="11113604" cy="684425"/>
          </a:xfrm>
          <a:solidFill>
            <a:schemeClr val="bg1"/>
          </a:solidFill>
          <a:ln>
            <a:solidFill>
              <a:srgbClr val="00A4E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3" name="Tekstin paikkamerkki 32"/>
          <p:cNvSpPr>
            <a:spLocks noGrp="1"/>
          </p:cNvSpPr>
          <p:nvPr>
            <p:ph type="body" sz="quarter" idx="13"/>
          </p:nvPr>
        </p:nvSpPr>
        <p:spPr>
          <a:xfrm>
            <a:off x="534485" y="4560210"/>
            <a:ext cx="5357521" cy="446240"/>
          </a:xfrm>
          <a:solidFill>
            <a:schemeClr val="bg1"/>
          </a:solidFill>
          <a:ln>
            <a:solidFill>
              <a:srgbClr val="00A4E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8" name="Tekstin paikkamerkki 37"/>
          <p:cNvSpPr>
            <a:spLocks noGrp="1"/>
          </p:cNvSpPr>
          <p:nvPr>
            <p:ph type="body" sz="quarter" idx="16"/>
          </p:nvPr>
        </p:nvSpPr>
        <p:spPr>
          <a:xfrm>
            <a:off x="6035681" y="4566839"/>
            <a:ext cx="5613972" cy="1047352"/>
          </a:xfrm>
          <a:solidFill>
            <a:schemeClr val="bg1"/>
          </a:solidFill>
          <a:ln>
            <a:solidFill>
              <a:srgbClr val="00A4E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9" name="Tekstin paikkamerkki 32"/>
          <p:cNvSpPr>
            <a:spLocks noGrp="1"/>
          </p:cNvSpPr>
          <p:nvPr>
            <p:ph type="body" sz="quarter" idx="17"/>
          </p:nvPr>
        </p:nvSpPr>
        <p:spPr>
          <a:xfrm>
            <a:off x="6035681" y="5784176"/>
            <a:ext cx="5615391" cy="446240"/>
          </a:xfrm>
          <a:solidFill>
            <a:schemeClr val="bg1"/>
          </a:solidFill>
          <a:ln>
            <a:solidFill>
              <a:srgbClr val="00A4E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8"/>
          </p:nvPr>
        </p:nvSpPr>
        <p:spPr>
          <a:xfrm>
            <a:off x="533692" y="5197475"/>
            <a:ext cx="5357521" cy="444106"/>
          </a:xfrm>
          <a:solidFill>
            <a:schemeClr val="bg1"/>
          </a:solidFill>
          <a:ln>
            <a:solidFill>
              <a:srgbClr val="00A4E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9"/>
          </p:nvPr>
        </p:nvSpPr>
        <p:spPr>
          <a:xfrm>
            <a:off x="540928" y="5818188"/>
            <a:ext cx="5350285" cy="442912"/>
          </a:xfrm>
          <a:solidFill>
            <a:schemeClr val="bg1"/>
          </a:solidFill>
          <a:ln>
            <a:solidFill>
              <a:srgbClr val="00A4E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151321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ppukuv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015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2A95F7E-EF84-41DE-9D02-1CA28FA1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A04E2-EC18-41E6-AAC9-B5E1A63F63C7}" type="datetimeFigureOut">
              <a:rPr lang="fi-FI"/>
              <a:pPr>
                <a:defRPr/>
              </a:pPr>
              <a:t>1.10.2020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7AA3B10-1F69-4BA5-960C-8A1FBAC57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9B98CDB-229C-46F8-A9F9-4AEEB062C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65433-9D21-46AA-81C4-72CB59AFAD6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49826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CB0088-2404-4987-A8EB-BA1F314C5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BB155F5-796F-4A54-8BC4-DFFD0E35EB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046DBDC-005C-43CE-B8BB-48AABC561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7103-77AE-431A-9968-D3FAC9E928B5}" type="datetimeFigureOut">
              <a:rPr lang="fi-FI" smtClean="0"/>
              <a:t>6.10.2020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EDDFB8E-C22A-45F5-89B7-AB325EAFE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C115F41-A43C-4DC3-808B-414C7FF70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74B2C-E5BC-46CC-BC2B-F021DBE6F69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73233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88116A-FBAD-4D88-B047-71A029EC7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24F16BF-B542-4354-84E0-A3FDF8A0F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AE184F0-12FA-4181-A3D3-C18316960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7103-77AE-431A-9968-D3FAC9E928B5}" type="datetimeFigureOut">
              <a:rPr lang="fi-FI" smtClean="0"/>
              <a:t>6.10.2020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34D5486-99C5-4658-87EF-782C7FA82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9A7D982-E698-4E0B-84B2-CEF1A66CC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74B2C-E5BC-46CC-BC2B-F021DBE6F69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77537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52139D-CFAB-4DE5-8772-B2C57949F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3D60C60-1377-488E-B2CE-344A7A5D7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823BD35-687A-46F0-9058-E019E4ED6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7103-77AE-431A-9968-D3FAC9E928B5}" type="datetimeFigureOut">
              <a:rPr lang="fi-FI" smtClean="0"/>
              <a:t>6.10.2020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0909F94-AD8F-436D-9778-711559C66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5E6BD31-8F3A-490A-98D5-280A7303F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74B2C-E5BC-46CC-BC2B-F021DBE6F69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32934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A70348-387E-483A-8F70-C816F40A0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E01477-A66B-47B0-9868-7F9EAB9152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802676D-6FA9-4298-B418-1C35F32AE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3C04E46-7EE0-4B7C-A8DB-103A288F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7103-77AE-431A-9968-D3FAC9E928B5}" type="datetimeFigureOut">
              <a:rPr lang="fi-FI" smtClean="0"/>
              <a:t>6.10.2020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3B2EBF8-25F5-4D24-8BBA-3C4170437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D23F0E5-7C6B-4E31-9E70-88E2E0553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74B2C-E5BC-46CC-BC2B-F021DBE6F69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72177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5D686D-D15D-4584-A5BA-11D691C5D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DD94BD3-DD49-4AF0-BC34-1B23438E9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40C5E8D-43B8-4CED-84BC-88CE6E732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2AE26AC-A1F8-4C08-9E1B-3064BA067C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EE6A7E8-1018-4BE3-860F-A8F1945286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6E7F96D-0C94-4DB0-883E-903C6C4BF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7103-77AE-431A-9968-D3FAC9E928B5}" type="datetimeFigureOut">
              <a:rPr lang="fi-FI" smtClean="0"/>
              <a:t>6.10.2020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4EF1ABB-78FA-44BB-8676-D6FE8F32B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CCD9411-BD60-4AC9-ADC9-4D0E407C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74B2C-E5BC-46CC-BC2B-F021DBE6F69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958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FE5E49-AD61-4080-AAD5-DF62E0E66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B408CE6-5AB6-4D10-AD1C-8EDE2AE6E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2D78-0707-4890-B2C2-8BF6161EC631}" type="datetimeFigureOut">
              <a:rPr lang="fi-FI" smtClean="0"/>
              <a:t>2.10.2020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86EB4B3-6FC5-49AD-B667-AC077405E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9A7C711-376B-4C82-B627-6D772F2D4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4BD-CCB9-48C0-8ECF-43618B4BB4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56770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6BDB0C-53E8-4018-A632-E9AED0CF3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1C48D5E-F6CA-4461-BFA1-D3B8936ED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7103-77AE-431A-9968-D3FAC9E928B5}" type="datetimeFigureOut">
              <a:rPr lang="fi-FI" smtClean="0"/>
              <a:t>6.10.2020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2DACAB5-1633-4B88-B6AE-72B24CE8E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636066D-24F0-4C0B-ACD9-701F9B280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74B2C-E5BC-46CC-BC2B-F021DBE6F69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8255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B04F9BB-1003-480F-88D4-731C66D80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7103-77AE-431A-9968-D3FAC9E928B5}" type="datetimeFigureOut">
              <a:rPr lang="fi-FI" smtClean="0"/>
              <a:t>6.10.2020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D89D0AF-BB7C-4E12-9938-DCAB9EC76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51AA08F-87FE-42EA-AEFC-CBDA378F5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74B2C-E5BC-46CC-BC2B-F021DBE6F69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28671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3201CD-A6B3-404A-96A2-CE089AE19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DB7B90A-7F67-4F7A-B2EA-FD52AE9E3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DCE992E-A7FA-434B-9F8D-A8CD49A09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FE23699-8CC2-4B1F-BAF0-4F675648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7103-77AE-431A-9968-D3FAC9E928B5}" type="datetimeFigureOut">
              <a:rPr lang="fi-FI" smtClean="0"/>
              <a:t>6.10.2020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E7013D3-5A26-4AC7-AFD4-FE0607F00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63F2532-258E-4B5D-A039-21E1A600A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74B2C-E5BC-46CC-BC2B-F021DBE6F69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15194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649CFD-A0BA-4FAA-B01E-C3A293E95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FE9DF408-1015-4160-8AA3-57D3303581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0551449-6677-40D8-BA39-50EF15ADE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3D8A604-B3AC-407A-917B-61A10C72C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7103-77AE-431A-9968-D3FAC9E928B5}" type="datetimeFigureOut">
              <a:rPr lang="fi-FI" smtClean="0"/>
              <a:t>6.10.2020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1AA0D33-69CF-4081-A913-B3A881478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0C58702-5243-4201-993F-C48F469F8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74B2C-E5BC-46CC-BC2B-F021DBE6F69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52385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F90607-4296-4216-928A-3DA045EAB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0E4D2F7-B263-4A93-BFF9-A302CC3997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715892-9DFB-4875-BA2E-6F7BF9EA4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7103-77AE-431A-9968-D3FAC9E928B5}" type="datetimeFigureOut">
              <a:rPr lang="fi-FI" smtClean="0"/>
              <a:t>6.10.2020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6638609-A91E-4C84-940D-C1C46A7A5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A0AE2A0-5956-4678-B2AE-17CE828C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74B2C-E5BC-46CC-BC2B-F021DBE6F69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32373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55986ADD-51EC-4A8B-A4CB-D1766C3FFC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EC1D3FA-6D8A-438C-81D5-3A5392C46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756A49F-60C2-4784-8948-68F1B8724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7103-77AE-431A-9968-D3FAC9E928B5}" type="datetimeFigureOut">
              <a:rPr lang="fi-FI" smtClean="0"/>
              <a:t>6.10.2020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2E2D93-60C5-47E8-BF42-02D0121C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CAE4D90-43FF-4E24-A7D2-0BDE3435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74B2C-E5BC-46CC-BC2B-F021DBE6F69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2724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75173CC-664B-427E-A983-30D96BD5D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2D78-0707-4890-B2C2-8BF6161EC631}" type="datetimeFigureOut">
              <a:rPr lang="fi-FI" smtClean="0"/>
              <a:t>2.10.2020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9956219-86BE-407E-AF03-B51EB16DE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7EE77F5-4788-4314-AC23-109A45D9E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4BD-CCB9-48C0-8ECF-43618B4BB4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7883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8C1DE5-D26F-434A-A40F-08A395A8B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34AD707-4B55-4B03-9AF1-27C6BCCE3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34522FB-DD5E-4377-AFBD-B8B11F21E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920F1C4-9B8E-479E-88A6-458D73AFF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2D78-0707-4890-B2C2-8BF6161EC631}" type="datetimeFigureOut">
              <a:rPr lang="fi-FI" smtClean="0"/>
              <a:t>2.10.2020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0B1F784-AD1F-4918-B011-71CC561E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6546FE9-B2D9-4C99-AD0C-2D75EFC2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4BD-CCB9-48C0-8ECF-43618B4BB4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8997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0C6C95-8196-4447-AFAE-84D87F8AA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FAF153E3-A95B-4CDA-8C1A-8F0C4536D5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41D6482-DD5A-4134-AC7E-1E8B26626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82790D2-CCF5-4589-8D3D-C1D1FABDD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2D78-0707-4890-B2C2-8BF6161EC631}" type="datetimeFigureOut">
              <a:rPr lang="fi-FI" smtClean="0"/>
              <a:t>2.10.2020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06AA1C6-B968-454F-B438-105AF1F2B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517711F-62CD-47CF-95D8-C9A60899F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4BD-CCB9-48C0-8ECF-43618B4BB4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3535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6219D48-A630-493A-B26A-5C5601728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04341A8-5266-4E9D-B5F5-523F64530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63D3C8E-E844-4332-AD5D-7EEC0762E0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62D78-0707-4890-B2C2-8BF6161EC631}" type="datetimeFigureOut">
              <a:rPr lang="fi-FI" smtClean="0"/>
              <a:t>2.10.2020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33134D1-C844-4D8A-8D80-77EDD5C9E9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B944A81-6431-4FF1-ACA2-B83ADC505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534BD-CCB9-48C0-8ECF-43618B4BB4C9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56791402-0B73-4396-A507-9472F6DFE3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4E4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64E4F789-ED94-4407-9AB7-75D151DF84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33972" y="6212762"/>
            <a:ext cx="1477027" cy="3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16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1" r:id="rId1"/>
    <p:sldLayoutId id="2147484732" r:id="rId2"/>
    <p:sldLayoutId id="2147484733" r:id="rId3"/>
    <p:sldLayoutId id="2147484734" r:id="rId4"/>
    <p:sldLayoutId id="2147484735" r:id="rId5"/>
    <p:sldLayoutId id="2147484736" r:id="rId6"/>
    <p:sldLayoutId id="2147484737" r:id="rId7"/>
    <p:sldLayoutId id="2147484738" r:id="rId8"/>
    <p:sldLayoutId id="2147484739" r:id="rId9"/>
    <p:sldLayoutId id="2147484740" r:id="rId10"/>
    <p:sldLayoutId id="2147484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314E9756-C392-459A-A443-A3DDF2BFC1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ots. perustyyl. napsautt.</a:t>
            </a:r>
            <a:endParaRPr lang="en-GB" altLang="fi-FI"/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E4FAC63D-BAA5-4467-8911-3052B9C577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  <a:endParaRPr lang="en-GB" alt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F6107E9-AAEC-4A08-9B60-9DB9C2E7DB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42346F-9C9E-4148-85FA-29F176DA9931}" type="datetimeFigureOut">
              <a:rPr lang="en-GB"/>
              <a:pPr>
                <a:defRPr/>
              </a:pPr>
              <a:t>02/10/2020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8C97646-8F3C-4A7E-9A8E-3E1234D8E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02A92F6-CD06-4006-A63F-6177D48F1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B313249-920F-4718-AB6B-A8D4A5D35B07}" type="slidenum">
              <a:rPr lang="en-GB" altLang="fi-FI"/>
              <a:pPr>
                <a:defRPr/>
              </a:pPr>
              <a:t>‹#›</a:t>
            </a:fld>
            <a:endParaRPr lang="en-GB" alt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67825669-997A-4F04-8C3E-7884DA18A7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4E4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358B8F8-033A-405F-8F31-44618A5E273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085540" y="6219825"/>
            <a:ext cx="1828800" cy="4667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97" r:id="rId1"/>
    <p:sldLayoutId id="2147484698" r:id="rId2"/>
    <p:sldLayoutId id="2147484699" r:id="rId3"/>
    <p:sldLayoutId id="2147484700" r:id="rId4"/>
    <p:sldLayoutId id="2147484701" r:id="rId5"/>
    <p:sldLayoutId id="2147484702" r:id="rId6"/>
    <p:sldLayoutId id="2147484703" r:id="rId7"/>
    <p:sldLayoutId id="2147484704" r:id="rId8"/>
    <p:sldLayoutId id="2147484705" r:id="rId9"/>
    <p:sldLayoutId id="2147484706" r:id="rId10"/>
    <p:sldLayoutId id="2147484707" r:id="rId11"/>
    <p:sldLayoutId id="2147484708" r:id="rId12"/>
    <p:sldLayoutId id="2147484709" r:id="rId13"/>
    <p:sldLayoutId id="2147484710" r:id="rId14"/>
    <p:sldLayoutId id="2147484711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umanst521 BT" panose="020B0602020204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umanst521 BT" panose="020B0602020204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umanst521 BT" panose="020B0602020204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umanst521 BT" panose="020B0602020204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umanst521 BT" panose="020B0602020204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umanst521 BT" panose="020B0602020204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umanst521 BT" panose="020B0602020204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umanst521 BT" panose="020B0602020204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AD0444-D123-4055-8659-50718CD69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0967B68-B084-45B8-9A44-F001D9382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EEF5279-1024-4A87-9DE9-302FE6B6F4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D980D-7513-4947-B725-7E0887F77E59}" type="datetimeFigureOut">
              <a:rPr lang="fi-FI" smtClean="0"/>
              <a:t>5.10.2020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F8610CB-C814-4836-9DF4-A6565BBBE7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14CFF4C-B10D-44F3-8DFA-509A57467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9850A-A7B4-4334-8955-76F1730DBFDA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90BEEC22-4A66-4D84-923D-8781C9D2C3F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4049" y="1"/>
            <a:ext cx="12420101" cy="68580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935A828-540D-46AA-AA1B-A0DBDADE1E5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4201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3" r:id="rId1"/>
    <p:sldLayoutId id="2147484744" r:id="rId2"/>
    <p:sldLayoutId id="2147484745" r:id="rId3"/>
    <p:sldLayoutId id="2147484746" r:id="rId4"/>
    <p:sldLayoutId id="2147484747" r:id="rId5"/>
    <p:sldLayoutId id="2147484748" r:id="rId6"/>
    <p:sldLayoutId id="2147484749" r:id="rId7"/>
    <p:sldLayoutId id="2147484750" r:id="rId8"/>
    <p:sldLayoutId id="2147484751" r:id="rId9"/>
    <p:sldLayoutId id="2147484752" r:id="rId10"/>
    <p:sldLayoutId id="2147484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tsikon paikkamerkki 1">
            <a:extLst>
              <a:ext uri="{FF2B5EF4-FFF2-40B4-BE49-F238E27FC236}">
                <a16:creationId xmlns:a16="http://schemas.microsoft.com/office/drawing/2014/main" id="{306EB1DF-7EB7-4767-A292-AB9AC867A4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ots. perustyyl. napsautt.</a:t>
            </a:r>
            <a:endParaRPr lang="en-GB" altLang="fi-FI"/>
          </a:p>
        </p:txBody>
      </p:sp>
      <p:sp>
        <p:nvSpPr>
          <p:cNvPr id="2051" name="Tekstin paikkamerkki 2">
            <a:extLst>
              <a:ext uri="{FF2B5EF4-FFF2-40B4-BE49-F238E27FC236}">
                <a16:creationId xmlns:a16="http://schemas.microsoft.com/office/drawing/2014/main" id="{BB87068F-DA2F-475A-AB1C-209E16C07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  <a:endParaRPr lang="en-GB" alt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F8965A7-35ED-4059-B123-1490DEB3A6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2877DA2-D2B0-46D2-8682-815C0DD75F46}" type="datetimeFigureOut">
              <a:rPr lang="en-GB"/>
              <a:pPr>
                <a:defRPr/>
              </a:pPr>
              <a:t>01/10/2020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586C57F-0421-48AA-AC28-EAE43C8F8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46AF45C-41F2-40F3-85E9-17D12D114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5BA9758-6CF7-4C4D-B4A8-A3BD5D4640C4}" type="slidenum">
              <a:rPr lang="en-GB" altLang="fi-FI"/>
              <a:pPr>
                <a:defRPr/>
              </a:pPr>
              <a:t>‹#›</a:t>
            </a:fld>
            <a:endParaRPr lang="en-GB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2" r:id="rId1"/>
    <p:sldLayoutId id="2147484713" r:id="rId2"/>
    <p:sldLayoutId id="2147484714" r:id="rId3"/>
    <p:sldLayoutId id="2147484715" r:id="rId4"/>
    <p:sldLayoutId id="2147484716" r:id="rId5"/>
    <p:sldLayoutId id="2147484717" r:id="rId6"/>
    <p:sldLayoutId id="2147484718" r:id="rId7"/>
    <p:sldLayoutId id="2147484719" r:id="rId8"/>
    <p:sldLayoutId id="2147484720" r:id="rId9"/>
    <p:sldLayoutId id="2147484721" r:id="rId10"/>
    <p:sldLayoutId id="2147484722" r:id="rId11"/>
    <p:sldLayoutId id="2147484723" r:id="rId12"/>
    <p:sldLayoutId id="2147484724" r:id="rId13"/>
    <p:sldLayoutId id="2147484725" r:id="rId14"/>
    <p:sldLayoutId id="2147484726" r:id="rId15"/>
    <p:sldLayoutId id="2147484727" r:id="rId16"/>
    <p:sldLayoutId id="2147484729" r:id="rId1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01BEBD0-8E05-4DE5-B003-48DBA4D0F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E03BFA2-0638-45E2-ABDC-19CC9B13B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3674A66-A539-4558-9642-28A106784E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47103-77AE-431A-9968-D3FAC9E928B5}" type="datetimeFigureOut">
              <a:rPr lang="fi-FI" smtClean="0"/>
              <a:t>6.10.2020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EF5E500-F59B-42D8-891B-71F2F0D29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3B21620-6D35-4318-931D-4856E1346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74B2C-E5BC-46CC-BC2B-F021DBE6F698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Sisällön paikkamerkki 4" descr="Kuva, joka sisältää kohteen henkilö, rakennus, ulko, seisominen&#10;&#10;Kuvaus luotu automaattisesti">
            <a:extLst>
              <a:ext uri="{FF2B5EF4-FFF2-40B4-BE49-F238E27FC236}">
                <a16:creationId xmlns:a16="http://schemas.microsoft.com/office/drawing/2014/main" id="{BA6A4CDC-F9C4-4989-BB1A-1FA2E2B543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7" b="32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9B51F0D8-3977-48CF-89FB-0ECAD650218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4201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95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5" r:id="rId1"/>
    <p:sldLayoutId id="2147484756" r:id="rId2"/>
    <p:sldLayoutId id="2147484757" r:id="rId3"/>
    <p:sldLayoutId id="2147484758" r:id="rId4"/>
    <p:sldLayoutId id="2147484759" r:id="rId5"/>
    <p:sldLayoutId id="2147484760" r:id="rId6"/>
    <p:sldLayoutId id="2147484761" r:id="rId7"/>
    <p:sldLayoutId id="2147484762" r:id="rId8"/>
    <p:sldLayoutId id="2147484763" r:id="rId9"/>
    <p:sldLayoutId id="2147484764" r:id="rId10"/>
    <p:sldLayoutId id="2147484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tsikko 1">
            <a:extLst>
              <a:ext uri="{FF2B5EF4-FFF2-40B4-BE49-F238E27FC236}">
                <a16:creationId xmlns:a16="http://schemas.microsoft.com/office/drawing/2014/main" id="{407828F2-BA16-42D8-BC82-F6C90BB5DB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97152" y="4057878"/>
            <a:ext cx="9144000" cy="136660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i-FI" altLang="fi-FI" sz="8000" dirty="0">
                <a:solidFill>
                  <a:schemeClr val="bg1"/>
                </a:solidFill>
                <a:latin typeface="Bebas Neue Regular" panose="00000500000000000000" pitchFamily="50" charset="0"/>
              </a:rPr>
              <a:t>TULEVAISUUDEN OSAAJAKSI</a:t>
            </a:r>
            <a:br>
              <a:rPr lang="fi-FI" altLang="fi-FI" sz="8000" dirty="0">
                <a:solidFill>
                  <a:schemeClr val="bg1"/>
                </a:solidFill>
                <a:latin typeface="Bebas Neue Regular" panose="00000500000000000000" pitchFamily="50" charset="0"/>
              </a:rPr>
            </a:br>
            <a:endParaRPr lang="en-GB" altLang="fi-FI" sz="8000" dirty="0">
              <a:solidFill>
                <a:schemeClr val="bg1"/>
              </a:solidFill>
              <a:latin typeface="Bebas Neue Regular" panose="00000500000000000000" pitchFamily="50" charset="0"/>
            </a:endParaRPr>
          </a:p>
        </p:txBody>
      </p:sp>
      <p:pic>
        <p:nvPicPr>
          <p:cNvPr id="3" name="Kuva 6">
            <a:extLst>
              <a:ext uri="{FF2B5EF4-FFF2-40B4-BE49-F238E27FC236}">
                <a16:creationId xmlns:a16="http://schemas.microsoft.com/office/drawing/2014/main" id="{79EFDECC-C366-4B52-9E69-0B7D9539D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5165725"/>
            <a:ext cx="19462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aotsikko 2">
            <a:extLst>
              <a:ext uri="{FF2B5EF4-FFF2-40B4-BE49-F238E27FC236}">
                <a16:creationId xmlns:a16="http://schemas.microsoft.com/office/drawing/2014/main" id="{B04FCDED-EDBA-4ED1-84E8-BAE8615F1A0E}"/>
              </a:ext>
            </a:extLst>
          </p:cNvPr>
          <p:cNvSpPr txBox="1">
            <a:spLocks/>
          </p:cNvSpPr>
          <p:nvPr/>
        </p:nvSpPr>
        <p:spPr>
          <a:xfrm>
            <a:off x="2051050" y="5819775"/>
            <a:ext cx="7416800" cy="514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i-FI" dirty="0"/>
              <a:t>#tulevaisuudenosaajaksi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Sisällön paikkamerkki 2">
            <a:extLst>
              <a:ext uri="{FF2B5EF4-FFF2-40B4-BE49-F238E27FC236}">
                <a16:creationId xmlns:a16="http://schemas.microsoft.com/office/drawing/2014/main" id="{7E36D206-108C-436E-815E-E37831276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099" y="2044702"/>
            <a:ext cx="6518275" cy="44830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14400" lvl="2" indent="0" eaLnBrk="1" hangingPunct="1">
              <a:buFont typeface="Arial" panose="020B0604020202020204" pitchFamily="34" charset="0"/>
              <a:buNone/>
              <a:defRPr/>
            </a:pPr>
            <a:r>
              <a:rPr lang="fi-FI" altLang="fi-FI" sz="2800" b="1" dirty="0">
                <a:latin typeface="Humanst521 BT" panose="020B0602020204020204" pitchFamily="34" charset="0"/>
              </a:rPr>
              <a:t>Lukuvuonna 2021-2022 voit opiskella mm. </a:t>
            </a:r>
          </a:p>
          <a:p>
            <a:pPr lvl="2" eaLnBrk="1" hangingPunct="1">
              <a:defRPr/>
            </a:pPr>
            <a:r>
              <a:rPr lang="fi-FI" altLang="fi-FI" dirty="0">
                <a:latin typeface="Humanst521 BT" panose="020B0602020204020204" pitchFamily="34" charset="0"/>
              </a:rPr>
              <a:t>Tanssia</a:t>
            </a:r>
          </a:p>
          <a:p>
            <a:pPr lvl="2" eaLnBrk="1" hangingPunct="1">
              <a:defRPr/>
            </a:pPr>
            <a:r>
              <a:rPr lang="fi-FI" altLang="fi-FI" dirty="0">
                <a:latin typeface="Humanst521 BT" panose="020B0602020204020204" pitchFamily="34" charset="0"/>
              </a:rPr>
              <a:t>Valokuvausta</a:t>
            </a:r>
          </a:p>
          <a:p>
            <a:pPr lvl="2" eaLnBrk="1" hangingPunct="1">
              <a:defRPr/>
            </a:pPr>
            <a:r>
              <a:rPr lang="fi-FI" altLang="fi-FI" dirty="0">
                <a:latin typeface="Humanst521 BT" panose="020B0602020204020204" pitchFamily="34" charset="0"/>
              </a:rPr>
              <a:t>Kuvataidetta</a:t>
            </a:r>
          </a:p>
          <a:p>
            <a:pPr lvl="2" eaLnBrk="1" hangingPunct="1">
              <a:defRPr/>
            </a:pPr>
            <a:r>
              <a:rPr lang="fi-FI" altLang="fi-FI" dirty="0">
                <a:latin typeface="Humanst521 BT" panose="020B0602020204020204" pitchFamily="34" charset="0"/>
              </a:rPr>
              <a:t>Teatteria</a:t>
            </a:r>
          </a:p>
          <a:p>
            <a:pPr lvl="2" eaLnBrk="1" hangingPunct="1">
              <a:defRPr/>
            </a:pPr>
            <a:r>
              <a:rPr lang="fi-FI" altLang="fi-FI" dirty="0">
                <a:latin typeface="Humanst521 BT" panose="020B0602020204020204" pitchFamily="34" charset="0"/>
              </a:rPr>
              <a:t>Sirkusta</a:t>
            </a:r>
          </a:p>
          <a:p>
            <a:pPr lvl="2" eaLnBrk="1" hangingPunct="1">
              <a:defRPr/>
            </a:pPr>
            <a:r>
              <a:rPr lang="fi-FI" altLang="fi-FI" dirty="0">
                <a:latin typeface="Humanst521 BT" panose="020B0602020204020204" pitchFamily="34" charset="0"/>
              </a:rPr>
              <a:t>Elokuvaa</a:t>
            </a:r>
          </a:p>
          <a:p>
            <a:pPr lvl="2" eaLnBrk="1" hangingPunct="1">
              <a:defRPr/>
            </a:pPr>
            <a:r>
              <a:rPr lang="fi-FI" altLang="fi-FI" dirty="0">
                <a:latin typeface="Humanst521 BT" panose="020B0602020204020204" pitchFamily="34" charset="0"/>
              </a:rPr>
              <a:t>Kasvatusalan opintoja</a:t>
            </a:r>
            <a:endParaRPr lang="fi-FI" altLang="fi-FI" sz="2800" b="1" dirty="0">
              <a:latin typeface="Humanst521 BT" panose="020B0602020204020204" pitchFamily="34" charset="0"/>
            </a:endParaRPr>
          </a:p>
          <a:p>
            <a:pPr lvl="2" eaLnBrk="1" hangingPunct="1">
              <a:defRPr/>
            </a:pPr>
            <a:r>
              <a:rPr lang="fi-FI" altLang="fi-FI" b="1" i="1" dirty="0">
                <a:solidFill>
                  <a:srgbClr val="0A73A8"/>
                </a:solidFill>
                <a:latin typeface="Humanst521 BT" panose="020B0602020204020204" pitchFamily="34" charset="0"/>
              </a:rPr>
              <a:t>Haku avautuu tammikuussa, </a:t>
            </a:r>
            <a:br>
              <a:rPr lang="fi-FI" altLang="fi-FI" b="1" i="1" dirty="0">
                <a:solidFill>
                  <a:srgbClr val="0A73A8"/>
                </a:solidFill>
                <a:latin typeface="Humanst521 BT" panose="020B0602020204020204" pitchFamily="34" charset="0"/>
              </a:rPr>
            </a:br>
            <a:r>
              <a:rPr lang="fi-FI" altLang="fi-FI" b="1" i="1" dirty="0">
                <a:solidFill>
                  <a:srgbClr val="0A73A8"/>
                </a:solidFill>
                <a:latin typeface="Humanst521 BT" panose="020B0602020204020204" pitchFamily="34" charset="0"/>
              </a:rPr>
              <a:t>opinnot alkavat elokuussa!</a:t>
            </a:r>
          </a:p>
          <a:p>
            <a:pPr lvl="2" eaLnBrk="1" hangingPunct="1">
              <a:defRPr/>
            </a:pPr>
            <a:r>
              <a:rPr lang="fi-FI" altLang="fi-FI" b="1" i="1" dirty="0">
                <a:solidFill>
                  <a:srgbClr val="0A73A8"/>
                </a:solidFill>
                <a:latin typeface="Humanst521 BT" panose="020B0602020204020204" pitchFamily="34" charset="0"/>
              </a:rPr>
              <a:t>Huomioitava, 6 lisäpistettä säilyy</a:t>
            </a:r>
          </a:p>
        </p:txBody>
      </p:sp>
      <p:sp>
        <p:nvSpPr>
          <p:cNvPr id="46083" name="Otsikko 1">
            <a:extLst>
              <a:ext uri="{FF2B5EF4-FFF2-40B4-BE49-F238E27FC236}">
                <a16:creationId xmlns:a16="http://schemas.microsoft.com/office/drawing/2014/main" id="{6B31193B-B0BA-4268-968B-01E3CB47D6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62650" y="365125"/>
            <a:ext cx="5391150" cy="1325563"/>
          </a:xfrm>
        </p:spPr>
        <p:txBody>
          <a:bodyPr/>
          <a:lstStyle/>
          <a:p>
            <a:r>
              <a:rPr lang="fi-FI" altLang="fi-FI" b="1">
                <a:latin typeface="Humanst521 BT" panose="020B0602020204020204" pitchFamily="34" charset="0"/>
              </a:rPr>
              <a:t>Kansanopisto</a:t>
            </a:r>
          </a:p>
        </p:txBody>
      </p:sp>
      <p:pic>
        <p:nvPicPr>
          <p:cNvPr id="3" name="Kuva 2" descr="Kuva, joka sisältää kohteen henkilö, pöytä, sisä, istuminen&#10;&#10;Kuvaus luotu automaattisesti">
            <a:extLst>
              <a:ext uri="{FF2B5EF4-FFF2-40B4-BE49-F238E27FC236}">
                <a16:creationId xmlns:a16="http://schemas.microsoft.com/office/drawing/2014/main" id="{CA1D5E1C-9F2E-48F1-84C4-A46790D78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0" r="50507"/>
          <a:stretch/>
        </p:blipFill>
        <p:spPr>
          <a:xfrm>
            <a:off x="-510175" y="0"/>
            <a:ext cx="5592349" cy="6858000"/>
          </a:xfrm>
          <a:prstGeom prst="rect">
            <a:avLst/>
          </a:prstGeom>
        </p:spPr>
      </p:pic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582AE51E-4738-40D5-91D0-08232779A020}"/>
              </a:ext>
            </a:extLst>
          </p:cNvPr>
          <p:cNvCxnSpPr>
            <a:cxnSpLocks/>
          </p:cNvCxnSpPr>
          <p:nvPr/>
        </p:nvCxnSpPr>
        <p:spPr>
          <a:xfrm>
            <a:off x="6013450" y="1778000"/>
            <a:ext cx="5340350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Sisällön paikkamerkki 2">
            <a:extLst>
              <a:ext uri="{FF2B5EF4-FFF2-40B4-BE49-F238E27FC236}">
                <a16:creationId xmlns:a16="http://schemas.microsoft.com/office/drawing/2014/main" id="{88E4176F-F848-4759-AAC4-E5A81A1D6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5671" y="2311058"/>
            <a:ext cx="6373704" cy="421674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defRPr/>
            </a:pPr>
            <a:r>
              <a:rPr lang="fi-FI" altLang="fi-FI" dirty="0">
                <a:latin typeface="Humanst521 BT" panose="020B0602020204020204" pitchFamily="34" charset="0"/>
              </a:rPr>
              <a:t>Opiskeluvalmiuksien vahvistamista</a:t>
            </a:r>
          </a:p>
          <a:p>
            <a:pPr lvl="2" eaLnBrk="1" hangingPunct="1">
              <a:defRPr/>
            </a:pPr>
            <a:r>
              <a:rPr lang="fi-FI" altLang="fi-FI" dirty="0">
                <a:latin typeface="Humanst521 BT" panose="020B0602020204020204" pitchFamily="34" charset="0"/>
              </a:rPr>
              <a:t>Ohjausta ja tukea ammatin valinnassa</a:t>
            </a:r>
          </a:p>
          <a:p>
            <a:pPr lvl="2" eaLnBrk="1" hangingPunct="1">
              <a:defRPr/>
            </a:pPr>
            <a:r>
              <a:rPr lang="fi-FI" altLang="fi-FI" dirty="0">
                <a:latin typeface="Humanst521 BT" panose="020B0602020204020204" pitchFamily="34" charset="0"/>
              </a:rPr>
              <a:t>Yksilöllinen opintopolku keskiössä</a:t>
            </a:r>
          </a:p>
          <a:p>
            <a:pPr lvl="2" eaLnBrk="1" hangingPunct="1">
              <a:defRPr/>
            </a:pPr>
            <a:r>
              <a:rPr lang="fi-FI" altLang="fi-FI" dirty="0">
                <a:latin typeface="Humanst521 BT" panose="020B0602020204020204" pitchFamily="34" charset="0"/>
              </a:rPr>
              <a:t>Mahdollistaa joustavan siirtymisen ammatilliseen koulutukseen</a:t>
            </a:r>
          </a:p>
          <a:p>
            <a:pPr lvl="2" eaLnBrk="1" hangingPunct="1">
              <a:defRPr/>
            </a:pPr>
            <a:endParaRPr lang="fi-FI" altLang="fi-FI" sz="2800" b="1" dirty="0">
              <a:latin typeface="Humanst521 BT" panose="020B0602020204020204" pitchFamily="34" charset="0"/>
            </a:endParaRPr>
          </a:p>
          <a:p>
            <a:pPr marL="914400" lvl="2" indent="0" eaLnBrk="1" hangingPunct="1">
              <a:buFont typeface="Arial" panose="020B0604020202020204" pitchFamily="34" charset="0"/>
              <a:buNone/>
              <a:defRPr/>
            </a:pPr>
            <a:endParaRPr lang="fi-FI" altLang="fi-FI" sz="2800" b="1" i="1" dirty="0">
              <a:solidFill>
                <a:srgbClr val="0A73A8"/>
              </a:solidFill>
              <a:latin typeface="Humanst521 BT" panose="020B0602020204020204" pitchFamily="34" charset="0"/>
            </a:endParaRPr>
          </a:p>
          <a:p>
            <a:pPr marL="914400" lvl="2" indent="0" eaLnBrk="1" hangingPunct="1">
              <a:buFont typeface="Arial" panose="020B0604020202020204" pitchFamily="34" charset="0"/>
              <a:buNone/>
              <a:defRPr/>
            </a:pPr>
            <a:r>
              <a:rPr lang="fi-FI" altLang="fi-FI" sz="2800" b="1" i="1" dirty="0">
                <a:solidFill>
                  <a:srgbClr val="0A73A8"/>
                </a:solidFill>
                <a:latin typeface="Humanst521 BT" panose="020B0602020204020204" pitchFamily="34" charset="0"/>
              </a:rPr>
              <a:t>Hakuaika sama kuin yhteishaussa</a:t>
            </a:r>
          </a:p>
        </p:txBody>
      </p:sp>
      <p:sp>
        <p:nvSpPr>
          <p:cNvPr id="47107" name="Otsikko 1">
            <a:extLst>
              <a:ext uri="{FF2B5EF4-FFF2-40B4-BE49-F238E27FC236}">
                <a16:creationId xmlns:a16="http://schemas.microsoft.com/office/drawing/2014/main" id="{A576C72D-C012-4488-B723-070D8C13B6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13450" y="365125"/>
            <a:ext cx="5340350" cy="1325563"/>
          </a:xfrm>
        </p:spPr>
        <p:txBody>
          <a:bodyPr/>
          <a:lstStyle/>
          <a:p>
            <a:r>
              <a:rPr lang="fi-FI" altLang="fi-FI" sz="2800" b="1" dirty="0">
                <a:latin typeface="Humanst521 BT" panose="020B0602020204020204" pitchFamily="34" charset="0"/>
              </a:rPr>
              <a:t>Ammatilliseen koulutukseen valmentava koulutus, VALMA</a:t>
            </a:r>
          </a:p>
        </p:txBody>
      </p:sp>
      <p:pic>
        <p:nvPicPr>
          <p:cNvPr id="3" name="Kuva 2" descr="Kuva, joka sisältää kohteen henkilö, sininen, lapsi, nuori&#10;&#10;Kuvaus luotu automaattisesti">
            <a:extLst>
              <a:ext uri="{FF2B5EF4-FFF2-40B4-BE49-F238E27FC236}">
                <a16:creationId xmlns:a16="http://schemas.microsoft.com/office/drawing/2014/main" id="{92D7A143-0A8B-47B4-A129-7C23DA9F73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4" r="27555"/>
          <a:stretch/>
        </p:blipFill>
        <p:spPr>
          <a:xfrm>
            <a:off x="0" y="0"/>
            <a:ext cx="5473874" cy="6858000"/>
          </a:xfrm>
          <a:prstGeom prst="rect">
            <a:avLst/>
          </a:prstGeom>
        </p:spPr>
      </p:pic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5A292636-3B19-4C72-A2C9-4C79A61998B5}"/>
              </a:ext>
            </a:extLst>
          </p:cNvPr>
          <p:cNvCxnSpPr>
            <a:cxnSpLocks/>
          </p:cNvCxnSpPr>
          <p:nvPr/>
        </p:nvCxnSpPr>
        <p:spPr>
          <a:xfrm>
            <a:off x="6013450" y="1778000"/>
            <a:ext cx="5340350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isällön paikkamerkki 2">
            <a:extLst>
              <a:ext uri="{FF2B5EF4-FFF2-40B4-BE49-F238E27FC236}">
                <a16:creationId xmlns:a16="http://schemas.microsoft.com/office/drawing/2014/main" id="{8C03A898-8576-445D-8294-4F0054D10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349" y="2173288"/>
            <a:ext cx="8328025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/>
            <a:r>
              <a:rPr lang="fi-FI" altLang="fi-FI" sz="2800" dirty="0">
                <a:latin typeface="Humanst521 BT" panose="020B0602020204020204" pitchFamily="34" charset="0"/>
              </a:rPr>
              <a:t>Ammatillinen perustutkinto</a:t>
            </a:r>
          </a:p>
          <a:p>
            <a:pPr lvl="2" eaLnBrk="1" hangingPunct="1"/>
            <a:r>
              <a:rPr lang="fi-FI" altLang="fi-FI" sz="2800" dirty="0">
                <a:latin typeface="Humanst521 BT" panose="020B0602020204020204" pitchFamily="34" charset="0"/>
              </a:rPr>
              <a:t>Lukion päättötodistus ja / tai ylioppilastutkinto</a:t>
            </a:r>
          </a:p>
          <a:p>
            <a:pPr marL="914400" lvl="2" indent="0" eaLnBrk="1" hangingPunct="1">
              <a:buNone/>
            </a:pPr>
            <a:endParaRPr lang="fi-FI" altLang="fi-FI" sz="2800" dirty="0">
              <a:latin typeface="Humanst521 BT" panose="020B0602020204020204" pitchFamily="34" charset="0"/>
            </a:endParaRPr>
          </a:p>
          <a:p>
            <a:pPr lvl="2" eaLnBrk="1" hangingPunct="1"/>
            <a:r>
              <a:rPr lang="fi-FI" altLang="fi-FI" sz="2800" dirty="0">
                <a:latin typeface="Humanst521 BT" panose="020B0602020204020204" pitchFamily="34" charset="0"/>
              </a:rPr>
              <a:t>Kiinnostusta kysytään hakeutumisvaiheessa </a:t>
            </a:r>
            <a:br>
              <a:rPr lang="fi-FI" altLang="fi-FI" sz="2800" dirty="0">
                <a:latin typeface="Humanst521 BT" panose="020B0602020204020204" pitchFamily="34" charset="0"/>
              </a:rPr>
            </a:br>
            <a:r>
              <a:rPr lang="fi-FI" altLang="fi-FI" sz="2800" dirty="0">
                <a:latin typeface="Humanst521 BT" panose="020B0602020204020204" pitchFamily="34" charset="0"/>
              </a:rPr>
              <a:t>ja opintojen alussa</a:t>
            </a:r>
          </a:p>
          <a:p>
            <a:pPr lvl="2" eaLnBrk="1" hangingPunct="1"/>
            <a:endParaRPr lang="fi-FI" altLang="fi-FI" sz="2800" b="1" dirty="0">
              <a:solidFill>
                <a:srgbClr val="00B0F0"/>
              </a:solidFill>
              <a:latin typeface="Humanst521 BT" panose="020B0602020204020204" pitchFamily="34" charset="0"/>
            </a:endParaRPr>
          </a:p>
          <a:p>
            <a:pPr marL="914400" lvl="2" indent="0" eaLnBrk="1" hangingPunct="1">
              <a:buNone/>
            </a:pPr>
            <a:r>
              <a:rPr lang="fi-FI" altLang="fi-FI" sz="2400" b="1" i="1" dirty="0">
                <a:solidFill>
                  <a:srgbClr val="00B0F0"/>
                </a:solidFill>
                <a:latin typeface="Humanst521 BT" panose="020B0602020204020204" pitchFamily="34" charset="0"/>
              </a:rPr>
              <a:t>Lukio-opinnot ovat mahdollisia kaikissa </a:t>
            </a:r>
            <a:br>
              <a:rPr lang="fi-FI" altLang="fi-FI" sz="2400" b="1" i="1" dirty="0">
                <a:solidFill>
                  <a:srgbClr val="00B0F0"/>
                </a:solidFill>
                <a:latin typeface="Humanst521 BT" panose="020B0602020204020204" pitchFamily="34" charset="0"/>
              </a:rPr>
            </a:br>
            <a:r>
              <a:rPr lang="fi-FI" altLang="fi-FI" sz="2400" b="1" i="1" dirty="0">
                <a:solidFill>
                  <a:srgbClr val="00B0F0"/>
                </a:solidFill>
                <a:latin typeface="Humanst521 BT" panose="020B0602020204020204" pitchFamily="34" charset="0"/>
              </a:rPr>
              <a:t>ammatillisissa perustutkinnoissa!</a:t>
            </a:r>
          </a:p>
        </p:txBody>
      </p:sp>
      <p:sp>
        <p:nvSpPr>
          <p:cNvPr id="48131" name="Otsikko 1">
            <a:extLst>
              <a:ext uri="{FF2B5EF4-FFF2-40B4-BE49-F238E27FC236}">
                <a16:creationId xmlns:a16="http://schemas.microsoft.com/office/drawing/2014/main" id="{3DE53E69-0879-472A-9754-6E0B80C103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64000" y="365125"/>
            <a:ext cx="7289800" cy="1325563"/>
          </a:xfrm>
        </p:spPr>
        <p:txBody>
          <a:bodyPr/>
          <a:lstStyle/>
          <a:p>
            <a:r>
              <a:rPr lang="fi-FI" altLang="fi-FI" b="1" dirty="0">
                <a:latin typeface="Humanst521 BT" panose="020B0602020204020204" pitchFamily="34" charset="0"/>
              </a:rPr>
              <a:t>Ammattilukio</a:t>
            </a:r>
          </a:p>
        </p:txBody>
      </p:sp>
      <p:pic>
        <p:nvPicPr>
          <p:cNvPr id="2" name="Kuva 1" descr="Kuva, joka sisältää kohteen henkilö, mies, ilma, hyppääminen&#10;&#10;Kuvaus luotu automaattisesti">
            <a:extLst>
              <a:ext uri="{FF2B5EF4-FFF2-40B4-BE49-F238E27FC236}">
                <a16:creationId xmlns:a16="http://schemas.microsoft.com/office/drawing/2014/main" id="{5C0290C9-66AC-406A-9436-D2C0634F5A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" b="12361"/>
          <a:stretch/>
        </p:blipFill>
        <p:spPr>
          <a:xfrm rot="16200000">
            <a:off x="-1543050" y="1492250"/>
            <a:ext cx="6858000" cy="3873500"/>
          </a:xfrm>
          <a:prstGeom prst="rect">
            <a:avLst/>
          </a:prstGeom>
        </p:spPr>
      </p:pic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DC9CD50A-FBCB-4EAD-B114-A66639462142}"/>
              </a:ext>
            </a:extLst>
          </p:cNvPr>
          <p:cNvCxnSpPr>
            <a:cxnSpLocks/>
          </p:cNvCxnSpPr>
          <p:nvPr/>
        </p:nvCxnSpPr>
        <p:spPr>
          <a:xfrm>
            <a:off x="4183693" y="1778000"/>
            <a:ext cx="7170107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isällön paikkamerkki 2">
            <a:extLst>
              <a:ext uri="{FF2B5EF4-FFF2-40B4-BE49-F238E27FC236}">
                <a16:creationId xmlns:a16="http://schemas.microsoft.com/office/drawing/2014/main" id="{104736A2-2E12-4605-A1EB-488B31696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4" y="1978819"/>
            <a:ext cx="7885113" cy="461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/>
            <a:r>
              <a:rPr lang="fi-FI" altLang="fi-FI" sz="2400" dirty="0">
                <a:latin typeface="Humanst521 BT" panose="020B0602020204020204" pitchFamily="34" charset="0"/>
              </a:rPr>
              <a:t>Ohjaus- ja tukipalvelut (opinto-ohjaajat, erityisopettajat, kuraattorit, tutorit, </a:t>
            </a:r>
            <a:br>
              <a:rPr lang="fi-FI" altLang="fi-FI" sz="2400" dirty="0">
                <a:latin typeface="Humanst521 BT" panose="020B0602020204020204" pitchFamily="34" charset="0"/>
              </a:rPr>
            </a:br>
            <a:r>
              <a:rPr lang="fi-FI" altLang="fi-FI" sz="2400" dirty="0">
                <a:latin typeface="Humanst521 BT" panose="020B0602020204020204" pitchFamily="34" charset="0"/>
              </a:rPr>
              <a:t>oppilaitospastori, psykologi, </a:t>
            </a:r>
            <a:r>
              <a:rPr lang="fi-FI" altLang="fi-FI" sz="2400" dirty="0" err="1">
                <a:latin typeface="Humanst521 BT" panose="020B0602020204020204" pitchFamily="34" charset="0"/>
              </a:rPr>
              <a:t>psyykkari</a:t>
            </a:r>
            <a:r>
              <a:rPr lang="fi-FI" altLang="fi-FI" sz="2400" dirty="0">
                <a:latin typeface="Humanst521 BT" panose="020B0602020204020204" pitchFamily="34" charset="0"/>
              </a:rPr>
              <a:t>, terveydenhoitajat, koulunkäynninohjaajat, asuntolanohjaajat</a:t>
            </a:r>
          </a:p>
          <a:p>
            <a:pPr lvl="2" eaLnBrk="1" hangingPunct="1"/>
            <a:r>
              <a:rPr lang="fi-FI" altLang="fi-FI" sz="2400" dirty="0">
                <a:latin typeface="Humanst521 BT" panose="020B0602020204020204" pitchFamily="34" charset="0"/>
              </a:rPr>
              <a:t>Harrastus- ja vapaa-ajantoimintaa sekä mahdollisuuksia osallistua SAKU ry:n kulttuuri- </a:t>
            </a:r>
            <a:br>
              <a:rPr lang="fi-FI" altLang="fi-FI" sz="2400" dirty="0">
                <a:latin typeface="Humanst521 BT" panose="020B0602020204020204" pitchFamily="34" charset="0"/>
              </a:rPr>
            </a:br>
            <a:r>
              <a:rPr lang="fi-FI" altLang="fi-FI" sz="2400" dirty="0">
                <a:latin typeface="Humanst521 BT" panose="020B0602020204020204" pitchFamily="34" charset="0"/>
              </a:rPr>
              <a:t>ja urheilutoimintaan</a:t>
            </a:r>
          </a:p>
          <a:p>
            <a:pPr lvl="2" eaLnBrk="1" hangingPunct="1"/>
            <a:r>
              <a:rPr lang="fi-FI" altLang="fi-FI" sz="2400" dirty="0">
                <a:latin typeface="Humanst521 BT" panose="020B0602020204020204" pitchFamily="34" charset="0"/>
              </a:rPr>
              <a:t>Harva keskeyttää opinnot meillä</a:t>
            </a:r>
          </a:p>
          <a:p>
            <a:pPr lvl="2" eaLnBrk="1" hangingPunct="1"/>
            <a:r>
              <a:rPr lang="fi-FI" altLang="fi-FI" sz="2400" dirty="0">
                <a:latin typeface="Humanst521 BT" panose="020B0602020204020204" pitchFamily="34" charset="0"/>
              </a:rPr>
              <a:t>Meillä on monipuolista työelämäyhteistyötä</a:t>
            </a:r>
          </a:p>
          <a:p>
            <a:pPr lvl="2" eaLnBrk="1" hangingPunct="1"/>
            <a:r>
              <a:rPr lang="fi-FI" altLang="fi-FI" sz="2400" dirty="0">
                <a:latin typeface="Humanst521 BT" panose="020B0602020204020204" pitchFamily="34" charset="0"/>
              </a:rPr>
              <a:t>Meillä on kansainvälistä toimintaa noin 40 maahan</a:t>
            </a:r>
          </a:p>
          <a:p>
            <a:pPr lvl="2" eaLnBrk="1" hangingPunct="1"/>
            <a:r>
              <a:rPr lang="fi-FI" altLang="fi-FI" sz="2400" dirty="0">
                <a:latin typeface="Humanst521 BT" panose="020B0602020204020204" pitchFamily="34" charset="0"/>
              </a:rPr>
              <a:t>Meillä toimii opiskelijayhdistys ja opiskelijakunta</a:t>
            </a:r>
          </a:p>
        </p:txBody>
      </p:sp>
      <p:sp>
        <p:nvSpPr>
          <p:cNvPr id="49155" name="Otsikko 1">
            <a:extLst>
              <a:ext uri="{FF2B5EF4-FFF2-40B4-BE49-F238E27FC236}">
                <a16:creationId xmlns:a16="http://schemas.microsoft.com/office/drawing/2014/main" id="{0410F930-D2F3-4D71-B102-C5D92E5959B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00138" y="365125"/>
            <a:ext cx="9415462" cy="1325563"/>
          </a:xfrm>
        </p:spPr>
        <p:txBody>
          <a:bodyPr/>
          <a:lstStyle/>
          <a:p>
            <a:r>
              <a:rPr lang="fi-FI" altLang="fi-FI" b="1" dirty="0">
                <a:solidFill>
                  <a:schemeClr val="bg1"/>
                </a:solidFill>
                <a:latin typeface="Humanst521 BT" panose="020B0602020204020204" pitchFamily="34" charset="0"/>
              </a:rPr>
              <a:t>Miksi </a:t>
            </a:r>
            <a:r>
              <a:rPr lang="fi-FI" altLang="fi-FI" b="1" dirty="0" err="1">
                <a:solidFill>
                  <a:schemeClr val="bg1"/>
                </a:solidFill>
                <a:latin typeface="Humanst521 BT" panose="020B0602020204020204" pitchFamily="34" charset="0"/>
              </a:rPr>
              <a:t>Kpeduun</a:t>
            </a:r>
            <a:r>
              <a:rPr lang="fi-FI" altLang="fi-FI" b="1" dirty="0">
                <a:solidFill>
                  <a:schemeClr val="bg1"/>
                </a:solidFill>
                <a:latin typeface="Humanst521 BT" panose="020B0602020204020204" pitchFamily="34" charset="0"/>
              </a:rPr>
              <a:t>?</a:t>
            </a:r>
          </a:p>
        </p:txBody>
      </p:sp>
      <p:cxnSp>
        <p:nvCxnSpPr>
          <p:cNvPr id="4" name="Suora yhdysviiva 3">
            <a:extLst>
              <a:ext uri="{FF2B5EF4-FFF2-40B4-BE49-F238E27FC236}">
                <a16:creationId xmlns:a16="http://schemas.microsoft.com/office/drawing/2014/main" id="{F858BE8F-6DDF-456C-A3B0-53F0AAFDF8DE}"/>
              </a:ext>
            </a:extLst>
          </p:cNvPr>
          <p:cNvCxnSpPr>
            <a:cxnSpLocks/>
          </p:cNvCxnSpPr>
          <p:nvPr/>
        </p:nvCxnSpPr>
        <p:spPr>
          <a:xfrm>
            <a:off x="1022350" y="1661319"/>
            <a:ext cx="53848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uva 4">
            <a:extLst>
              <a:ext uri="{FF2B5EF4-FFF2-40B4-BE49-F238E27FC236}">
                <a16:creationId xmlns:a16="http://schemas.microsoft.com/office/drawing/2014/main" id="{D35C85D8-F37A-4E87-99DC-79D777E9E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26541" y="2691994"/>
            <a:ext cx="8209150" cy="6858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64D0E5C-FF20-4902-BA5E-602B36107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4497" y="5530850"/>
            <a:ext cx="1186120" cy="9048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isällön paikkamerkki 2">
            <a:extLst>
              <a:ext uri="{FF2B5EF4-FFF2-40B4-BE49-F238E27FC236}">
                <a16:creationId xmlns:a16="http://schemas.microsoft.com/office/drawing/2014/main" id="{6256D90D-4E3F-4780-809F-7F3D58A88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531" y="2324099"/>
            <a:ext cx="7188243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/>
            <a:r>
              <a:rPr lang="fi-FI" altLang="fi-FI" sz="2400" dirty="0">
                <a:latin typeface="Humanst521 BT" panose="020B0602020204020204" pitchFamily="34" charset="0"/>
              </a:rPr>
              <a:t>Yksilöllinen opintopolku, HOKS</a:t>
            </a:r>
          </a:p>
          <a:p>
            <a:pPr lvl="2" eaLnBrk="1" hangingPunct="1"/>
            <a:r>
              <a:rPr lang="fi-FI" altLang="fi-FI" sz="2400" dirty="0">
                <a:latin typeface="Humanst521 BT" panose="020B0602020204020204" pitchFamily="34" charset="0"/>
              </a:rPr>
              <a:t>Osaamisperusteisuus</a:t>
            </a:r>
          </a:p>
          <a:p>
            <a:pPr lvl="2" eaLnBrk="1" hangingPunct="1"/>
            <a:r>
              <a:rPr lang="fi-FI" altLang="fi-FI" sz="2400" dirty="0">
                <a:latin typeface="Humanst521 BT" panose="020B0602020204020204" pitchFamily="34" charset="0"/>
              </a:rPr>
              <a:t>Monipuoliset ja uudistuvat oppimisympäristöt</a:t>
            </a:r>
          </a:p>
          <a:p>
            <a:pPr lvl="2" eaLnBrk="1" hangingPunct="1"/>
            <a:r>
              <a:rPr lang="fi-FI" altLang="fi-FI" sz="2400" dirty="0">
                <a:latin typeface="Humanst521 BT" panose="020B0602020204020204" pitchFamily="34" charset="0"/>
              </a:rPr>
              <a:t>Osaamisen osoittaminen - näytöt</a:t>
            </a:r>
          </a:p>
        </p:txBody>
      </p:sp>
      <p:sp>
        <p:nvSpPr>
          <p:cNvPr id="50179" name="Otsikko 1">
            <a:extLst>
              <a:ext uri="{FF2B5EF4-FFF2-40B4-BE49-F238E27FC236}">
                <a16:creationId xmlns:a16="http://schemas.microsoft.com/office/drawing/2014/main" id="{EE2D19CD-A90C-4EBA-A59B-0AE9DA51DE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64150" y="365125"/>
            <a:ext cx="6089649" cy="1325563"/>
          </a:xfrm>
        </p:spPr>
        <p:txBody>
          <a:bodyPr/>
          <a:lstStyle/>
          <a:p>
            <a:r>
              <a:rPr lang="fi-FI" altLang="fi-FI" b="1" dirty="0">
                <a:latin typeface="Humanst521 BT" panose="020B0602020204020204" pitchFamily="34" charset="0"/>
              </a:rPr>
              <a:t>Ammatillinen koulutus</a:t>
            </a:r>
          </a:p>
        </p:txBody>
      </p:sp>
      <p:pic>
        <p:nvPicPr>
          <p:cNvPr id="3" name="Kuva 2" descr="Kuva, joka sisältää kohteen sisä, henkilö, nuori, mies&#10;&#10;Kuvaus luotu automaattisesti">
            <a:extLst>
              <a:ext uri="{FF2B5EF4-FFF2-40B4-BE49-F238E27FC236}">
                <a16:creationId xmlns:a16="http://schemas.microsoft.com/office/drawing/2014/main" id="{425447E6-8C8E-4819-8A24-705C3DEB5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4" r="26461"/>
          <a:stretch/>
        </p:blipFill>
        <p:spPr>
          <a:xfrm>
            <a:off x="-298450" y="0"/>
            <a:ext cx="4464050" cy="6858000"/>
          </a:xfrm>
          <a:prstGeom prst="rect">
            <a:avLst/>
          </a:prstGeom>
        </p:spPr>
      </p:pic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7749D4A3-4602-41A9-AAE0-51C1DE3FD3CD}"/>
              </a:ext>
            </a:extLst>
          </p:cNvPr>
          <p:cNvCxnSpPr>
            <a:cxnSpLocks/>
          </p:cNvCxnSpPr>
          <p:nvPr/>
        </p:nvCxnSpPr>
        <p:spPr>
          <a:xfrm>
            <a:off x="5342351" y="1778000"/>
            <a:ext cx="6011449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isällön paikkamerkki 2">
            <a:extLst>
              <a:ext uri="{FF2B5EF4-FFF2-40B4-BE49-F238E27FC236}">
                <a16:creationId xmlns:a16="http://schemas.microsoft.com/office/drawing/2014/main" id="{84EFDA79-E9AA-44E2-AFF4-8B0747736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323" y="2138363"/>
            <a:ext cx="7288452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/>
            <a:r>
              <a:rPr lang="fi-FI" altLang="fi-FI" sz="2400" dirty="0">
                <a:latin typeface="Humanst521 BT" panose="020B0602020204020204" pitchFamily="34" charset="0"/>
              </a:rPr>
              <a:t>180 osaamispistettä</a:t>
            </a:r>
          </a:p>
          <a:p>
            <a:pPr lvl="2" eaLnBrk="1" hangingPunct="1"/>
            <a:endParaRPr lang="fi-FI" altLang="fi-FI" sz="2400" dirty="0">
              <a:latin typeface="Humanst521 BT" panose="020B0602020204020204" pitchFamily="34" charset="0"/>
            </a:endParaRPr>
          </a:p>
          <a:p>
            <a:pPr lvl="2" eaLnBrk="1" hangingPunct="1"/>
            <a:r>
              <a:rPr lang="fi-FI" altLang="fi-FI" sz="2400" dirty="0">
                <a:latin typeface="Humanst521 BT" panose="020B0602020204020204" pitchFamily="34" charset="0"/>
              </a:rPr>
              <a:t>Ammatilliset tutkinnon osat 145 </a:t>
            </a:r>
            <a:r>
              <a:rPr lang="fi-FI" altLang="fi-FI" sz="2400" dirty="0" err="1">
                <a:latin typeface="Humanst521 BT" panose="020B0602020204020204" pitchFamily="34" charset="0"/>
              </a:rPr>
              <a:t>osp</a:t>
            </a:r>
            <a:endParaRPr lang="fi-FI" altLang="fi-FI" sz="2400" dirty="0">
              <a:latin typeface="Humanst521 BT" panose="020B0602020204020204" pitchFamily="34" charset="0"/>
            </a:endParaRPr>
          </a:p>
          <a:p>
            <a:pPr lvl="2" eaLnBrk="1" hangingPunct="1"/>
            <a:endParaRPr lang="fi-FI" altLang="fi-FI" sz="2400" dirty="0">
              <a:latin typeface="Humanst521 BT" panose="020B0602020204020204" pitchFamily="34" charset="0"/>
            </a:endParaRPr>
          </a:p>
          <a:p>
            <a:pPr lvl="2" eaLnBrk="1" hangingPunct="1"/>
            <a:r>
              <a:rPr lang="fi-FI" altLang="fi-FI" sz="2400" dirty="0">
                <a:latin typeface="Humanst521 BT" panose="020B0602020204020204" pitchFamily="34" charset="0"/>
              </a:rPr>
              <a:t>Yhteiset tutkinnon osat 35 </a:t>
            </a:r>
            <a:r>
              <a:rPr lang="fi-FI" altLang="fi-FI" sz="2400" dirty="0" err="1">
                <a:latin typeface="Humanst521 BT" panose="020B0602020204020204" pitchFamily="34" charset="0"/>
              </a:rPr>
              <a:t>osp</a:t>
            </a:r>
            <a:endParaRPr lang="fi-FI" altLang="fi-FI" sz="2400" dirty="0">
              <a:latin typeface="Humanst521 BT" panose="020B0602020204020204" pitchFamily="34" charset="0"/>
            </a:endParaRPr>
          </a:p>
          <a:p>
            <a:pPr lvl="3" eaLnBrk="1" hangingPunct="1"/>
            <a:r>
              <a:rPr lang="fi-FI" altLang="fi-FI" sz="2200" dirty="0">
                <a:latin typeface="Humanst521 BT" panose="020B0602020204020204" pitchFamily="34" charset="0"/>
              </a:rPr>
              <a:t>viestintää, matemaattisia taitoja, yhteiskunta- ja työelämäosaamista, valinnaisia opintoja</a:t>
            </a:r>
          </a:p>
          <a:p>
            <a:pPr lvl="2" eaLnBrk="1" hangingPunct="1"/>
            <a:endParaRPr lang="fi-FI" altLang="fi-FI" sz="2400" dirty="0">
              <a:latin typeface="Humanst521 BT" panose="020B0602020204020204" pitchFamily="34" charset="0"/>
            </a:endParaRPr>
          </a:p>
          <a:p>
            <a:pPr lvl="2" eaLnBrk="1" hangingPunct="1"/>
            <a:r>
              <a:rPr lang="fi-FI" altLang="fi-FI" sz="2400" dirty="0">
                <a:latin typeface="Humanst521 BT" panose="020B0602020204020204" pitchFamily="34" charset="0"/>
              </a:rPr>
              <a:t>Lisäksi voi olla yhteisiä tutkinnon osia, lukio-opintoja ja muita jatko-opintovalmiuksia tukevia opintoja.</a:t>
            </a:r>
          </a:p>
        </p:txBody>
      </p:sp>
      <p:sp>
        <p:nvSpPr>
          <p:cNvPr id="51203" name="Otsikko 1">
            <a:extLst>
              <a:ext uri="{FF2B5EF4-FFF2-40B4-BE49-F238E27FC236}">
                <a16:creationId xmlns:a16="http://schemas.microsoft.com/office/drawing/2014/main" id="{3C87E038-E599-45BF-97D8-BA2EB717C6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35670" y="365125"/>
            <a:ext cx="6218129" cy="1325563"/>
          </a:xfrm>
        </p:spPr>
        <p:txBody>
          <a:bodyPr/>
          <a:lstStyle/>
          <a:p>
            <a:r>
              <a:rPr lang="fi-FI" altLang="fi-FI" b="1" dirty="0">
                <a:latin typeface="Humanst521 BT" panose="020B0602020204020204" pitchFamily="34" charset="0"/>
              </a:rPr>
              <a:t>Ammatillinen perustutkinto</a:t>
            </a:r>
          </a:p>
        </p:txBody>
      </p:sp>
      <p:pic>
        <p:nvPicPr>
          <p:cNvPr id="5" name="Kuva 4" descr="Kuva, joka sisältää kohteen sisä, henkilö, keittiö, mies&#10;&#10;Kuvaus luotu automaattisesti">
            <a:extLst>
              <a:ext uri="{FF2B5EF4-FFF2-40B4-BE49-F238E27FC236}">
                <a16:creationId xmlns:a16="http://schemas.microsoft.com/office/drawing/2014/main" id="{66280F12-10CF-4C27-B42C-AE282A96DD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3"/>
          <a:stretch/>
        </p:blipFill>
        <p:spPr>
          <a:xfrm>
            <a:off x="0" y="0"/>
            <a:ext cx="448750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isällön paikkamerkki 2">
            <a:extLst>
              <a:ext uri="{FF2B5EF4-FFF2-40B4-BE49-F238E27FC236}">
                <a16:creationId xmlns:a16="http://schemas.microsoft.com/office/drawing/2014/main" id="{BF2CD72D-1492-493C-B8FC-D33960A35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107" y="2235895"/>
            <a:ext cx="7031668" cy="425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buFont typeface="Arial" panose="020B0604020202020204" pitchFamily="34" charset="0"/>
              <a:buNone/>
            </a:pPr>
            <a:r>
              <a:rPr lang="fi-FI" altLang="fi-FI" sz="2400" dirty="0">
                <a:latin typeface="Humanst521 BT" panose="020B0602020204020204" pitchFamily="34" charset="0"/>
              </a:rPr>
              <a:t>Kaikille aloille suunnattuja opintopolkuja</a:t>
            </a:r>
          </a:p>
          <a:p>
            <a:pPr lvl="4" eaLnBrk="1" hangingPunct="1"/>
            <a:r>
              <a:rPr lang="fi-FI" altLang="fi-FI" sz="2200" dirty="0">
                <a:latin typeface="Humanst521 BT" panose="020B0602020204020204" pitchFamily="34" charset="0"/>
              </a:rPr>
              <a:t>Kaksoistutkinnon polku</a:t>
            </a:r>
          </a:p>
          <a:p>
            <a:pPr lvl="4" eaLnBrk="1" hangingPunct="1"/>
            <a:r>
              <a:rPr lang="fi-FI" altLang="fi-FI" sz="2200" dirty="0">
                <a:latin typeface="Humanst521 BT" panose="020B0602020204020204" pitchFamily="34" charset="0"/>
              </a:rPr>
              <a:t>Jatko-opintojen polku</a:t>
            </a:r>
          </a:p>
          <a:p>
            <a:pPr lvl="4" eaLnBrk="1" hangingPunct="1"/>
            <a:r>
              <a:rPr lang="fi-FI" altLang="fi-FI" sz="2200" dirty="0">
                <a:latin typeface="Humanst521 BT" panose="020B0602020204020204" pitchFamily="34" charset="0"/>
              </a:rPr>
              <a:t>Kansainvälisyyden polku</a:t>
            </a:r>
          </a:p>
          <a:p>
            <a:pPr lvl="4" eaLnBrk="1" hangingPunct="1"/>
            <a:r>
              <a:rPr lang="fi-FI" altLang="fi-FI" sz="2200" dirty="0">
                <a:latin typeface="Humanst521 BT" panose="020B0602020204020204" pitchFamily="34" charset="0"/>
              </a:rPr>
              <a:t>Huippuosaajan polku</a:t>
            </a:r>
          </a:p>
          <a:p>
            <a:pPr lvl="4" eaLnBrk="1" hangingPunct="1"/>
            <a:r>
              <a:rPr lang="fi-FI" altLang="fi-FI" sz="2200" dirty="0" err="1">
                <a:latin typeface="Humanst521 BT" panose="020B0602020204020204" pitchFamily="34" charset="0"/>
              </a:rPr>
              <a:t>Kielipainoitteinen</a:t>
            </a:r>
            <a:r>
              <a:rPr lang="fi-FI" altLang="fi-FI" sz="2200" dirty="0">
                <a:latin typeface="Humanst521 BT" panose="020B0602020204020204" pitchFamily="34" charset="0"/>
              </a:rPr>
              <a:t> polku</a:t>
            </a:r>
          </a:p>
          <a:p>
            <a:pPr lvl="4" eaLnBrk="1" hangingPunct="1"/>
            <a:r>
              <a:rPr lang="fi-FI" altLang="fi-FI" sz="2200" dirty="0">
                <a:latin typeface="Humanst521 BT" panose="020B0602020204020204" pitchFamily="34" charset="0"/>
              </a:rPr>
              <a:t>Yrittäjyyden polku</a:t>
            </a:r>
          </a:p>
          <a:p>
            <a:pPr lvl="4" eaLnBrk="1" hangingPunct="1"/>
            <a:r>
              <a:rPr lang="fi-FI" altLang="fi-FI" sz="2200" dirty="0">
                <a:latin typeface="Humanst521 BT" panose="020B0602020204020204" pitchFamily="34" charset="0"/>
              </a:rPr>
              <a:t>Urheilijan polku</a:t>
            </a:r>
          </a:p>
        </p:txBody>
      </p:sp>
      <p:sp>
        <p:nvSpPr>
          <p:cNvPr id="52227" name="Otsikko 1">
            <a:extLst>
              <a:ext uri="{FF2B5EF4-FFF2-40B4-BE49-F238E27FC236}">
                <a16:creationId xmlns:a16="http://schemas.microsoft.com/office/drawing/2014/main" id="{A423FB76-372F-48F6-B3C6-7A8D37EE8F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79720" y="365125"/>
            <a:ext cx="6074079" cy="1325563"/>
          </a:xfrm>
        </p:spPr>
        <p:txBody>
          <a:bodyPr/>
          <a:lstStyle/>
          <a:p>
            <a:r>
              <a:rPr lang="fi-FI" altLang="fi-FI" b="1" dirty="0">
                <a:latin typeface="Humanst521 BT" panose="020B0602020204020204" pitchFamily="34" charset="0"/>
              </a:rPr>
              <a:t>Yksilölliset opintopolut</a:t>
            </a:r>
          </a:p>
        </p:txBody>
      </p:sp>
      <p:pic>
        <p:nvPicPr>
          <p:cNvPr id="3" name="Kuva 2" descr="Kuva, joka sisältää kohteen henkilö, pitäminen, nainen, urheilu&#10;&#10;Kuvaus luotu automaattisesti">
            <a:extLst>
              <a:ext uri="{FF2B5EF4-FFF2-40B4-BE49-F238E27FC236}">
                <a16:creationId xmlns:a16="http://schemas.microsoft.com/office/drawing/2014/main" id="{E43E83D2-8E96-4F69-9D46-3FA521F070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2" r="5271"/>
          <a:stretch/>
        </p:blipFill>
        <p:spPr>
          <a:xfrm>
            <a:off x="0" y="0"/>
            <a:ext cx="4728576" cy="6858000"/>
          </a:xfrm>
          <a:prstGeom prst="rect">
            <a:avLst/>
          </a:prstGeom>
        </p:spPr>
      </p:pic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5BC5E2DB-D1CC-4C7C-A174-9314C895D404}"/>
              </a:ext>
            </a:extLst>
          </p:cNvPr>
          <p:cNvCxnSpPr>
            <a:cxnSpLocks/>
          </p:cNvCxnSpPr>
          <p:nvPr/>
        </p:nvCxnSpPr>
        <p:spPr>
          <a:xfrm>
            <a:off x="5342351" y="1778000"/>
            <a:ext cx="6011449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isällön paikkamerkki 2">
            <a:extLst>
              <a:ext uri="{FF2B5EF4-FFF2-40B4-BE49-F238E27FC236}">
                <a16:creationId xmlns:a16="http://schemas.microsoft.com/office/drawing/2014/main" id="{9991E16D-E75E-4333-82A9-D512B933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2317751"/>
            <a:ext cx="7586293" cy="417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/>
            <a:r>
              <a:rPr lang="fi-FI" altLang="fi-FI" sz="2200" dirty="0">
                <a:latin typeface="Humanst521 BT" panose="020B0602020204020204" pitchFamily="34" charset="0"/>
              </a:rPr>
              <a:t>Kasvatus- ja ohjausalan perustutkinto</a:t>
            </a:r>
          </a:p>
          <a:p>
            <a:pPr lvl="2" eaLnBrk="1" hangingPunct="1"/>
            <a:r>
              <a:rPr lang="fi-FI" altLang="fi-FI" sz="2200" dirty="0">
                <a:latin typeface="Humanst521 BT" panose="020B0602020204020204" pitchFamily="34" charset="0"/>
              </a:rPr>
              <a:t>Logistiikan perustutkinto</a:t>
            </a:r>
          </a:p>
          <a:p>
            <a:pPr lvl="2" eaLnBrk="1" hangingPunct="1"/>
            <a:r>
              <a:rPr lang="fi-FI" altLang="fi-FI" sz="2200" dirty="0">
                <a:latin typeface="Humanst521 BT" panose="020B0602020204020204" pitchFamily="34" charset="0"/>
              </a:rPr>
              <a:t>Metsäalan perustutkinto, metsäkoneenkuljettajan osaamisala</a:t>
            </a:r>
          </a:p>
          <a:p>
            <a:pPr lvl="2" eaLnBrk="1" hangingPunct="1"/>
            <a:r>
              <a:rPr lang="fi-FI" altLang="fi-FI" sz="2200" dirty="0">
                <a:latin typeface="Humanst521 BT" panose="020B0602020204020204" pitchFamily="34" charset="0"/>
              </a:rPr>
              <a:t>Rakennusalan perustutkinto, maarakennuskoneenkuljetuksen osaamisala</a:t>
            </a:r>
          </a:p>
          <a:p>
            <a:pPr lvl="2" eaLnBrk="1" hangingPunct="1"/>
            <a:r>
              <a:rPr lang="fi-FI" altLang="fi-FI" sz="2200" dirty="0">
                <a:latin typeface="Humanst521 BT" panose="020B0602020204020204" pitchFamily="34" charset="0"/>
              </a:rPr>
              <a:t>Sosiaali- ja terveysalan perustutkinto</a:t>
            </a:r>
          </a:p>
          <a:p>
            <a:pPr lvl="2" eaLnBrk="1" hangingPunct="1"/>
            <a:r>
              <a:rPr lang="fi-FI" altLang="fi-FI" sz="2200" dirty="0">
                <a:latin typeface="Humanst521 BT" panose="020B0602020204020204" pitchFamily="34" charset="0"/>
              </a:rPr>
              <a:t>Turvallisuusalan perustutkinto</a:t>
            </a:r>
          </a:p>
        </p:txBody>
      </p:sp>
      <p:sp>
        <p:nvSpPr>
          <p:cNvPr id="53251" name="Otsikko 1">
            <a:extLst>
              <a:ext uri="{FF2B5EF4-FFF2-40B4-BE49-F238E27FC236}">
                <a16:creationId xmlns:a16="http://schemas.microsoft.com/office/drawing/2014/main" id="{59DAF1A7-5E07-4EF1-BD05-C6DD280C0E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z="3600" b="1" dirty="0">
                <a:latin typeface="Humanst521 BT" panose="020B0602020204020204" pitchFamily="34" charset="0"/>
              </a:rPr>
              <a:t>Terveydentilavaatimuksia sovelletaan seuraavissa koulutuksissa (ns. sora-tutkinnot):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EBA235FA-9317-47A2-8043-3B611D8A5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4909" y="5579667"/>
            <a:ext cx="3208197" cy="827002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D1998E1B-5D8B-4206-9E4F-F4E00452D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569" y="2496845"/>
            <a:ext cx="2078916" cy="2139881"/>
          </a:xfrm>
          <a:prstGeom prst="rect">
            <a:avLst/>
          </a:prstGeom>
        </p:spPr>
      </p:pic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C48F454D-9448-4844-B1D0-A99C29B4DFBB}"/>
              </a:ext>
            </a:extLst>
          </p:cNvPr>
          <p:cNvCxnSpPr>
            <a:cxnSpLocks/>
          </p:cNvCxnSpPr>
          <p:nvPr/>
        </p:nvCxnSpPr>
        <p:spPr>
          <a:xfrm>
            <a:off x="964504" y="1778000"/>
            <a:ext cx="10389296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Otsikko 1">
            <a:extLst>
              <a:ext uri="{FF2B5EF4-FFF2-40B4-BE49-F238E27FC236}">
                <a16:creationId xmlns:a16="http://schemas.microsoft.com/office/drawing/2014/main" id="{308AE18D-7244-4850-805D-DACB35DC8F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b="1">
                <a:latin typeface="Humanst521 BT" panose="020B0602020204020204" pitchFamily="34" charset="0"/>
              </a:rPr>
              <a:t>Oppisopimus tai koulutussopimus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DC1185E-11AE-4CE1-B67F-DDAB4B00C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b="1" i="1" dirty="0">
                <a:latin typeface="Humanst521 BT" panose="020B0602020204020204" pitchFamily="34" charset="0"/>
              </a:rPr>
              <a:t>Oppisopimus</a:t>
            </a:r>
            <a:endParaRPr lang="fi-FI" dirty="0">
              <a:latin typeface="Humanst521 BT" panose="020B06020202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fi-FI" sz="2000" dirty="0">
                <a:latin typeface="Humanst521 BT" panose="020B0602020204020204" pitchFamily="34" charset="0"/>
              </a:rPr>
              <a:t>Opiskelija on työsuhteessa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fi-FI" sz="2000" dirty="0">
                <a:latin typeface="Humanst521 BT" panose="020B0602020204020204" pitchFamily="34" charset="0"/>
              </a:rPr>
              <a:t>Opiskelija saa palkkaa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fi-FI" sz="2000" dirty="0">
                <a:latin typeface="Humanst521 BT" panose="020B0602020204020204" pitchFamily="34" charset="0"/>
              </a:rPr>
              <a:t>Opiskelija voi suorittaa koko tutkinnon tai tutkinnon osan/osia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fi-FI" sz="2000" dirty="0">
                <a:latin typeface="Humanst521 BT" panose="020B0602020204020204" pitchFamily="34" charset="0"/>
              </a:rPr>
              <a:t>Sopimuksen tekevät opiskelija, työpaikka ja oppilaitos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AEBC564-901E-4EFA-97C3-7B567BB012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6234" y="2355849"/>
            <a:ext cx="3429000" cy="4137025"/>
          </a:xfrm>
        </p:spPr>
        <p:txBody>
          <a:bodyPr/>
          <a:lstStyle/>
          <a:p>
            <a:pPr>
              <a:defRPr/>
            </a:pPr>
            <a:r>
              <a:rPr lang="fi-FI" b="1" i="1" dirty="0">
                <a:latin typeface="Humanst521 BT" panose="020B0602020204020204" pitchFamily="34" charset="0"/>
              </a:rPr>
              <a:t>Koulutussopimus</a:t>
            </a:r>
            <a:endParaRPr lang="fi-FI" dirty="0">
              <a:latin typeface="Humanst521 BT" panose="020B0602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sz="2000" dirty="0">
                <a:latin typeface="Humanst521 BT" panose="020B0602020204020204" pitchFamily="34" charset="0"/>
              </a:rPr>
              <a:t>Opiskelija ei ole työsuhteessa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sz="2000" dirty="0">
                <a:latin typeface="Humanst521 BT" panose="020B0602020204020204" pitchFamily="34" charset="0"/>
              </a:rPr>
              <a:t>Opiskelija ei saa palkkaa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sz="2000" dirty="0">
                <a:latin typeface="Humanst521 BT" panose="020B0602020204020204" pitchFamily="34" charset="0"/>
              </a:rPr>
              <a:t>Opiskelija suorittaa tutkinnon osan kerrallaan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sz="2000" dirty="0">
                <a:latin typeface="Humanst521 BT" panose="020B0602020204020204" pitchFamily="34" charset="0"/>
              </a:rPr>
              <a:t>Sopimuksen tekevät työpaikka ja oppilaitos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051A13-BCB5-44CF-BB4B-301D5AEE74F8}"/>
              </a:ext>
            </a:extLst>
          </p:cNvPr>
          <p:cNvSpPr txBox="1">
            <a:spLocks noChangeArrowheads="1"/>
          </p:cNvSpPr>
          <p:nvPr/>
        </p:nvSpPr>
        <p:spPr>
          <a:xfrm>
            <a:off x="5906022" y="1163214"/>
            <a:ext cx="3561827" cy="7828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i-FI" altLang="fi-FI" b="1" dirty="0">
                <a:solidFill>
                  <a:schemeClr val="bg1"/>
                </a:solidFill>
                <a:latin typeface="Humanst521 BT" panose="020B0602020204020204" pitchFamily="34" charset="0"/>
              </a:rPr>
              <a:t>Hae meille!</a:t>
            </a:r>
            <a:br>
              <a:rPr lang="fi-FI" altLang="fi-FI" b="1" dirty="0">
                <a:solidFill>
                  <a:schemeClr val="bg1"/>
                </a:solidFill>
                <a:latin typeface="Humanst521 BT" panose="020B0602020204020204" pitchFamily="34" charset="0"/>
              </a:rPr>
            </a:br>
            <a:endParaRPr lang="fi-FI" altLang="fi-FI" dirty="0">
              <a:solidFill>
                <a:schemeClr val="bg1"/>
              </a:solidFill>
            </a:endParaRP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F467C07-F205-4192-AC6C-CE7E5CC03950}"/>
              </a:ext>
            </a:extLst>
          </p:cNvPr>
          <p:cNvSpPr txBox="1">
            <a:spLocks noChangeArrowheads="1"/>
          </p:cNvSpPr>
          <p:nvPr/>
        </p:nvSpPr>
        <p:spPr>
          <a:xfrm>
            <a:off x="9235923" y="2236832"/>
            <a:ext cx="3429000" cy="1641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Humanst521 BT" panose="020B06020202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fi-FI" altLang="fi-FI" sz="3200" b="1" dirty="0">
                <a:solidFill>
                  <a:schemeClr val="tx1"/>
                </a:solidFill>
              </a:rPr>
              <a:t>Jatkuva haku</a:t>
            </a:r>
          </a:p>
          <a:p>
            <a:pPr algn="l"/>
            <a:r>
              <a:rPr lang="fi-FI" altLang="fi-FI" sz="2400" b="1" dirty="0">
                <a:solidFill>
                  <a:schemeClr val="bg1"/>
                </a:solidFill>
              </a:rPr>
              <a:t>www.kpedu.fi</a:t>
            </a:r>
          </a:p>
          <a:p>
            <a:endParaRPr lang="fi-FI" altLang="fi-FI" dirty="0"/>
          </a:p>
        </p:txBody>
      </p:sp>
      <p:pic>
        <p:nvPicPr>
          <p:cNvPr id="6" name="Kuva 5" descr="Kuva, joka sisältää kohteen henkilö, ulko, pitäminen, nainen&#10;&#10;Kuvaus luotu automaattisesti">
            <a:extLst>
              <a:ext uri="{FF2B5EF4-FFF2-40B4-BE49-F238E27FC236}">
                <a16:creationId xmlns:a16="http://schemas.microsoft.com/office/drawing/2014/main" id="{D8C5A5DE-4EB2-41B7-B0F2-6859F23FA7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7" r="10873"/>
          <a:stretch/>
        </p:blipFill>
        <p:spPr>
          <a:xfrm>
            <a:off x="-3103" y="0"/>
            <a:ext cx="5461348" cy="6858000"/>
          </a:xfrm>
          <a:prstGeom prst="rect">
            <a:avLst/>
          </a:prstGeom>
        </p:spPr>
      </p:pic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F5F5A966-0EB6-4925-86D4-2D13885D659A}"/>
              </a:ext>
            </a:extLst>
          </p:cNvPr>
          <p:cNvCxnSpPr/>
          <p:nvPr/>
        </p:nvCxnSpPr>
        <p:spPr>
          <a:xfrm>
            <a:off x="5458245" y="0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004F8EA2-4A69-4D56-891D-0C78D82B0848}"/>
              </a:ext>
            </a:extLst>
          </p:cNvPr>
          <p:cNvCxnSpPr>
            <a:cxnSpLocks/>
          </p:cNvCxnSpPr>
          <p:nvPr/>
        </p:nvCxnSpPr>
        <p:spPr>
          <a:xfrm>
            <a:off x="5996401" y="2236832"/>
            <a:ext cx="5719349" cy="24115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iruutu 4">
            <a:extLst>
              <a:ext uri="{FF2B5EF4-FFF2-40B4-BE49-F238E27FC236}">
                <a16:creationId xmlns:a16="http://schemas.microsoft.com/office/drawing/2014/main" id="{D622CA8D-6E9D-4C14-BF09-04D28CCCF0E6}"/>
              </a:ext>
            </a:extLst>
          </p:cNvPr>
          <p:cNvSpPr txBox="1">
            <a:spLocks noChangeArrowheads="1"/>
          </p:cNvSpPr>
          <p:nvPr/>
        </p:nvSpPr>
        <p:spPr bwMode="auto">
          <a:xfrm rot="21234673">
            <a:off x="5947889" y="4949027"/>
            <a:ext cx="4096012" cy="8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anst521 BT" panose="020B0602020204020204" pitchFamily="34" charset="0"/>
              </a:defRPr>
            </a:lvl9pPr>
          </a:lstStyle>
          <a:p>
            <a:r>
              <a:rPr lang="fi-FI" altLang="fi-FI" sz="4000" b="1" i="1" dirty="0">
                <a:solidFill>
                  <a:schemeClr val="bg1"/>
                </a:solidFill>
                <a:latin typeface="Freestyle Script" panose="030804020302050B0404" pitchFamily="66" charset="0"/>
              </a:rPr>
              <a:t>Hakijan opas 2021 </a:t>
            </a:r>
          </a:p>
          <a:p>
            <a:r>
              <a:rPr lang="fi-FI" altLang="fi-FI" sz="4000" b="1" i="1" dirty="0">
                <a:solidFill>
                  <a:schemeClr val="bg1"/>
                </a:solidFill>
                <a:latin typeface="Freestyle Script" panose="030804020302050B0404" pitchFamily="66" charset="0"/>
              </a:rPr>
              <a:t>on tulossa!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EC1E00F9-A932-4EFC-9DB3-3B38272CC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0078" y="-1305108"/>
            <a:ext cx="8209150" cy="6858000"/>
          </a:xfrm>
          <a:prstGeom prst="rect">
            <a:avLst/>
          </a:prstGeom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9F76055-9FA1-4CD9-A1AC-16D1FDAE149F}"/>
              </a:ext>
            </a:extLst>
          </p:cNvPr>
          <p:cNvSpPr txBox="1">
            <a:spLocks noChangeArrowheads="1"/>
          </p:cNvSpPr>
          <p:nvPr/>
        </p:nvSpPr>
        <p:spPr>
          <a:xfrm>
            <a:off x="5906022" y="2260947"/>
            <a:ext cx="3204641" cy="155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Humanst521 BT" panose="020B06020202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lvl9pPr>
          </a:lstStyle>
          <a:p>
            <a:r>
              <a:rPr lang="fi-FI" altLang="fi-FI" sz="3200" b="1" dirty="0">
                <a:solidFill>
                  <a:schemeClr val="tx1"/>
                </a:solidFill>
              </a:rPr>
              <a:t>Yhteishaku</a:t>
            </a:r>
          </a:p>
          <a:p>
            <a:r>
              <a:rPr lang="fi-FI" altLang="fi-FI" sz="2400" b="1" dirty="0">
                <a:solidFill>
                  <a:schemeClr val="bg1"/>
                </a:solidFill>
              </a:rPr>
              <a:t>www.opintopolku.fi</a:t>
            </a:r>
          </a:p>
          <a:p>
            <a:endParaRPr lang="fi-FI" alt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80A4F17A-A5D5-42C2-A1E7-805D70BE22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88645">
            <a:off x="8497610" y="335845"/>
            <a:ext cx="1593433" cy="97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23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tsikko 2">
            <a:extLst>
              <a:ext uri="{FF2B5EF4-FFF2-40B4-BE49-F238E27FC236}">
                <a16:creationId xmlns:a16="http://schemas.microsoft.com/office/drawing/2014/main" id="{30329757-946E-4E2C-8DF9-AAD395A591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3775" y="492125"/>
            <a:ext cx="10515600" cy="1325563"/>
          </a:xfrm>
        </p:spPr>
        <p:txBody>
          <a:bodyPr/>
          <a:lstStyle/>
          <a:p>
            <a:pPr eaLnBrk="1" hangingPunct="1"/>
            <a:r>
              <a:rPr lang="fi-FI" altLang="fi-FI" b="1" i="1" dirty="0">
                <a:latin typeface="Humanst521 BT" panose="020B0602020204020204" pitchFamily="34" charset="0"/>
              </a:rPr>
              <a:t>Keski-Pohjanmaan ammattiopisto</a:t>
            </a:r>
          </a:p>
        </p:txBody>
      </p:sp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F02309EB-DB4C-4367-A47B-081BFDD92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2747" y="2859488"/>
            <a:ext cx="3729834" cy="3305970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fi-FI" dirty="0">
                <a:latin typeface="Humanst521 BT" pitchFamily="34" charset="0"/>
              </a:rPr>
              <a:t>11 jäsenkuntaa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dirty="0">
                <a:latin typeface="Humanst521 BT" pitchFamily="34" charset="0"/>
              </a:rPr>
              <a:t>3 sopimuskuntaa </a:t>
            </a:r>
          </a:p>
          <a:p>
            <a:pPr>
              <a:defRPr/>
            </a:pPr>
            <a:endParaRPr lang="fi-FI" dirty="0">
              <a:latin typeface="Humanst521 BT" pitchFamily="34" charset="0"/>
            </a:endParaRPr>
          </a:p>
          <a:p>
            <a:pPr>
              <a:defRPr/>
            </a:pPr>
            <a:r>
              <a:rPr lang="fi-FI" dirty="0">
                <a:latin typeface="Humanst521 BT" pitchFamily="34" charset="0"/>
              </a:rPr>
              <a:t>Keski-Pohjanmaa on vahvan kulttuuri- ja maakuntaidentiteetin omaava maakunta, jossa on hiukan alle 70 000 asukasta. </a:t>
            </a:r>
            <a:br>
              <a:rPr lang="fi-FI" dirty="0">
                <a:latin typeface="Humanst521 BT" pitchFamily="34" charset="0"/>
              </a:rPr>
            </a:br>
            <a:br>
              <a:rPr lang="fi-FI" dirty="0">
                <a:latin typeface="Humanst521 BT" pitchFamily="34" charset="0"/>
              </a:rPr>
            </a:br>
            <a:r>
              <a:rPr lang="fi-FI" dirty="0">
                <a:latin typeface="Humanst521 BT" pitchFamily="34" charset="0"/>
              </a:rPr>
              <a:t>Koulutusyhtymän toiminta-alueella on n. 130 000 asukasta. Alue on kaksikielinen, ruotsinkielisten osuus on n. 25 %.</a:t>
            </a:r>
          </a:p>
          <a:p>
            <a:endParaRPr lang="en-GB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CB5C37F-369D-404B-9227-CAC547BDD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338" y="2243267"/>
            <a:ext cx="4112668" cy="375309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F77D69F-C6D5-423E-9005-5640D3497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45377" y="2548329"/>
            <a:ext cx="1165277" cy="2237331"/>
          </a:xfrm>
          <a:prstGeom prst="rect">
            <a:avLst/>
          </a:prstGeom>
        </p:spPr>
      </p:pic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52325D35-713D-4A2E-84C6-48EB7F0A5E77}"/>
              </a:ext>
            </a:extLst>
          </p:cNvPr>
          <p:cNvCxnSpPr>
            <a:cxnSpLocks/>
          </p:cNvCxnSpPr>
          <p:nvPr/>
        </p:nvCxnSpPr>
        <p:spPr>
          <a:xfrm>
            <a:off x="993775" y="1778000"/>
            <a:ext cx="10360025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BF8944EE-D45F-4AA7-9C68-9FA875FE3E07}"/>
              </a:ext>
            </a:extLst>
          </p:cNvPr>
          <p:cNvSpPr txBox="1">
            <a:spLocks/>
          </p:cNvSpPr>
          <p:nvPr/>
        </p:nvSpPr>
        <p:spPr>
          <a:xfrm>
            <a:off x="838200" y="1252538"/>
            <a:ext cx="10515600" cy="43529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i-FI" sz="8000" b="1" spc="600" dirty="0">
                <a:solidFill>
                  <a:schemeClr val="bg1"/>
                </a:solidFill>
                <a:latin typeface="Humanst521 BT" panose="020B0602020204020204" pitchFamily="34" charset="0"/>
              </a:rPr>
              <a:t>Kysy lisää!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i-FI" sz="6000" b="1" spc="600" dirty="0">
              <a:latin typeface="Humanst521 BT" panose="020B0602020204020204" pitchFamily="34" charset="0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i-FI" sz="6000" b="1" spc="300" dirty="0">
                <a:solidFill>
                  <a:schemeClr val="bg1"/>
                </a:solidFill>
                <a:latin typeface="Humanst521 BT" panose="020B0602020204020204" pitchFamily="34" charset="0"/>
              </a:rPr>
              <a:t>Hakijapalvelut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i-FI" sz="3600" b="1" spc="300" dirty="0">
                <a:solidFill>
                  <a:schemeClr val="bg1"/>
                </a:solidFill>
                <a:latin typeface="Humanst521 BT" panose="020B0602020204020204" pitchFamily="34" charset="0"/>
              </a:rPr>
              <a:t>hakijapalvelut@kpedu.fi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i-FI" sz="3600" spc="600" dirty="0">
                <a:solidFill>
                  <a:schemeClr val="bg1"/>
                </a:solidFill>
                <a:latin typeface="Humanst521 BT" panose="020B0602020204020204" pitchFamily="34" charset="0"/>
              </a:rPr>
              <a:t>040 808 5010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6B646F1-AC96-406E-B1B5-EB3299260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5868" y="841057"/>
            <a:ext cx="1710881" cy="222598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C9BC104D-4A64-4787-B9E0-6CCE0058A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2848" y="5054919"/>
            <a:ext cx="145732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81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816A4B0-967D-4FDB-8327-B752DD046DD1}"/>
              </a:ext>
            </a:extLst>
          </p:cNvPr>
          <p:cNvSpPr/>
          <p:nvPr/>
        </p:nvSpPr>
        <p:spPr>
          <a:xfrm>
            <a:off x="1" y="0"/>
            <a:ext cx="7935238" cy="6858000"/>
          </a:xfrm>
          <a:prstGeom prst="rect">
            <a:avLst/>
          </a:prstGeom>
          <a:solidFill>
            <a:srgbClr val="00A4E4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455E75AA-D7AE-4E83-B8C9-2620EC973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1" r="29131"/>
          <a:stretch/>
        </p:blipFill>
        <p:spPr bwMode="auto">
          <a:xfrm>
            <a:off x="8025223" y="0"/>
            <a:ext cx="4304563" cy="688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Otsikko 1">
            <a:extLst>
              <a:ext uri="{FF2B5EF4-FFF2-40B4-BE49-F238E27FC236}">
                <a16:creationId xmlns:a16="http://schemas.microsoft.com/office/drawing/2014/main" id="{D353DB6D-47EA-49B3-A15F-61BA088236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6426896" cy="1231943"/>
          </a:xfrm>
        </p:spPr>
        <p:txBody>
          <a:bodyPr/>
          <a:lstStyle/>
          <a:p>
            <a:r>
              <a:rPr lang="fi-FI" altLang="fi-FI" b="1" i="1" dirty="0">
                <a:solidFill>
                  <a:schemeClr val="bg1"/>
                </a:solidFill>
                <a:latin typeface="Humanst521 BT" panose="020B0602020204020204" pitchFamily="34" charset="0"/>
              </a:rPr>
              <a:t>Yhteishaku 2021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5731B2D1-1C0D-43A1-A2D8-456CA9F5AD5F}"/>
              </a:ext>
            </a:extLst>
          </p:cNvPr>
          <p:cNvCxnSpPr>
            <a:cxnSpLocks/>
          </p:cNvCxnSpPr>
          <p:nvPr/>
        </p:nvCxnSpPr>
        <p:spPr>
          <a:xfrm>
            <a:off x="911529" y="1615161"/>
            <a:ext cx="642872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Kuva 9">
            <a:extLst>
              <a:ext uri="{FF2B5EF4-FFF2-40B4-BE49-F238E27FC236}">
                <a16:creationId xmlns:a16="http://schemas.microsoft.com/office/drawing/2014/main" id="{0732E364-AFAB-45E9-9662-C801A13C9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3525" y="4199416"/>
            <a:ext cx="8209150" cy="68580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026F8E2C-F877-49C3-B9CA-2AAB3D62B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707575" y="-2184400"/>
            <a:ext cx="8209150" cy="6858000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0BC072-2502-4128-95EB-1626533B6F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60115"/>
            <a:ext cx="6940463" cy="2094348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fi-FI" dirty="0">
                <a:latin typeface="Humanst521 BT" panose="020B0602020204020204" pitchFamily="34" charset="0"/>
              </a:rPr>
              <a:t>Ammatilliset perustutkinnot 23.2. – 23.3.2021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fi-FI" dirty="0">
              <a:latin typeface="Humanst521 BT" panose="020B0602020204020204" pitchFamily="34" charset="0"/>
            </a:endParaRPr>
          </a:p>
          <a:p>
            <a:pPr>
              <a:defRPr/>
            </a:pPr>
            <a:r>
              <a:rPr lang="fi-FI" dirty="0">
                <a:latin typeface="Humanst521 BT" panose="020B0602020204020204" pitchFamily="34" charset="0"/>
              </a:rPr>
              <a:t>Ammatilliseen koulutukseen valmentava koulutus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fi-FI" dirty="0">
                <a:latin typeface="Humanst521 BT" panose="020B0602020204020204" pitchFamily="34" charset="0"/>
              </a:rPr>
              <a:t>  VALMA 23.2. – 23.3.2021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A35DC4D-DEE9-4510-9A12-31FA4E6C3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4264025"/>
            <a:ext cx="6940463" cy="2180616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fi-FI" dirty="0">
                <a:latin typeface="Humanst521 BT" panose="020B0602020204020204" pitchFamily="34" charset="0"/>
              </a:rPr>
              <a:t>Molemmissa voi hakea yhtä aikaa</a:t>
            </a:r>
          </a:p>
          <a:p>
            <a:pPr>
              <a:defRPr/>
            </a:pPr>
            <a:endParaRPr lang="fi-FI" dirty="0">
              <a:latin typeface="Humanst521 BT" panose="020B0602020204020204" pitchFamily="34" charset="0"/>
            </a:endParaRPr>
          </a:p>
          <a:p>
            <a:pPr>
              <a:defRPr/>
            </a:pPr>
            <a:r>
              <a:rPr lang="fi-FI" dirty="0" err="1">
                <a:latin typeface="Humanst521 BT" panose="020B0602020204020204" pitchFamily="34" charset="0"/>
              </a:rPr>
              <a:t>VALMAn</a:t>
            </a:r>
            <a:r>
              <a:rPr lang="fi-FI" dirty="0">
                <a:latin typeface="Humanst521 BT" panose="020B0602020204020204" pitchFamily="34" charset="0"/>
              </a:rPr>
              <a:t> jatkuva haku aukeaa heti yhteishaun tulosten julkaisun jälkeen</a:t>
            </a:r>
          </a:p>
          <a:p>
            <a:pPr>
              <a:defRPr/>
            </a:pPr>
            <a:endParaRPr lang="fi-FI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87DCB791-4CAF-4177-A98E-C64470585C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59521" y="3450986"/>
            <a:ext cx="1347140" cy="100695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sisä, henkilö, seisominen, mies&#10;&#10;Kuvaus luotu automaattisesti">
            <a:extLst>
              <a:ext uri="{FF2B5EF4-FFF2-40B4-BE49-F238E27FC236}">
                <a16:creationId xmlns:a16="http://schemas.microsoft.com/office/drawing/2014/main" id="{913A1BDA-6B4E-4D6A-865C-BCE09C5F8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6" r="27251"/>
          <a:stretch/>
        </p:blipFill>
        <p:spPr>
          <a:xfrm>
            <a:off x="-594987" y="0"/>
            <a:ext cx="5705605" cy="6858000"/>
          </a:xfrm>
          <a:prstGeom prst="rect">
            <a:avLst/>
          </a:prstGeom>
        </p:spPr>
      </p:pic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248143B4-7261-4767-BD55-4E20F8B773D4}"/>
              </a:ext>
            </a:extLst>
          </p:cNvPr>
          <p:cNvCxnSpPr/>
          <p:nvPr/>
        </p:nvCxnSpPr>
        <p:spPr>
          <a:xfrm>
            <a:off x="5110618" y="0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BF5F0673-6907-4381-9CEC-113C9743A6B8}"/>
              </a:ext>
            </a:extLst>
          </p:cNvPr>
          <p:cNvCxnSpPr>
            <a:cxnSpLocks/>
          </p:cNvCxnSpPr>
          <p:nvPr/>
        </p:nvCxnSpPr>
        <p:spPr>
          <a:xfrm>
            <a:off x="5734050" y="1778000"/>
            <a:ext cx="561975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Kuva 11">
            <a:extLst>
              <a:ext uri="{FF2B5EF4-FFF2-40B4-BE49-F238E27FC236}">
                <a16:creationId xmlns:a16="http://schemas.microsoft.com/office/drawing/2014/main" id="{C78FBA3C-5AF1-4671-B2C2-EA2449D48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5125" y="-1403350"/>
            <a:ext cx="8209150" cy="6858000"/>
          </a:xfrm>
          <a:prstGeom prst="rect">
            <a:avLst/>
          </a:prstGeom>
        </p:spPr>
      </p:pic>
      <p:sp>
        <p:nvSpPr>
          <p:cNvPr id="39938" name="Sisällön paikkamerkki 2">
            <a:extLst>
              <a:ext uri="{FF2B5EF4-FFF2-40B4-BE49-F238E27FC236}">
                <a16:creationId xmlns:a16="http://schemas.microsoft.com/office/drawing/2014/main" id="{9BD38A39-96D4-48BB-8AED-65E7901C2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1400" y="2474150"/>
            <a:ext cx="5448300" cy="407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/>
            <a:r>
              <a:rPr lang="fi-FI" altLang="fi-FI" sz="2800" dirty="0">
                <a:latin typeface="Humanst521 BT" panose="020B0602020204020204" pitchFamily="34" charset="0"/>
              </a:rPr>
              <a:t>Meillä on valittavana noin 30 perustutkintoa ja lähes 70 tutkinnon osaa viidellä eri paikkakunnalla</a:t>
            </a:r>
          </a:p>
          <a:p>
            <a:pPr lvl="2" eaLnBrk="1" hangingPunct="1"/>
            <a:endParaRPr lang="fi-FI" altLang="fi-FI" sz="2800" dirty="0">
              <a:latin typeface="Humanst521 BT" panose="020B0602020204020204" pitchFamily="34" charset="0"/>
            </a:endParaRPr>
          </a:p>
          <a:p>
            <a:pPr lvl="2" eaLnBrk="1" hangingPunct="1"/>
            <a:r>
              <a:rPr lang="fi-FI" altLang="fi-FI" sz="2800" dirty="0">
                <a:latin typeface="Humanst521 BT" panose="020B0602020204020204" pitchFamily="34" charset="0"/>
              </a:rPr>
              <a:t>Kokkola, Kannus, Kaustinen, Kälviä, Perho</a:t>
            </a:r>
          </a:p>
        </p:txBody>
      </p:sp>
      <p:sp>
        <p:nvSpPr>
          <p:cNvPr id="39939" name="Otsikko 1">
            <a:extLst>
              <a:ext uri="{FF2B5EF4-FFF2-40B4-BE49-F238E27FC236}">
                <a16:creationId xmlns:a16="http://schemas.microsoft.com/office/drawing/2014/main" id="{CBE07187-3567-4B26-B767-1388E45E1BC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734050" y="365125"/>
            <a:ext cx="6457950" cy="1325563"/>
          </a:xfrm>
        </p:spPr>
        <p:txBody>
          <a:bodyPr/>
          <a:lstStyle/>
          <a:p>
            <a:r>
              <a:rPr lang="fi-FI" altLang="fi-FI" b="1" i="1" dirty="0">
                <a:solidFill>
                  <a:schemeClr val="bg1"/>
                </a:solidFill>
                <a:latin typeface="Humanst521 BT" panose="020B0602020204020204" pitchFamily="34" charset="0"/>
              </a:rPr>
              <a:t>Perustutkinnot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50FBC684-120E-4ED1-8810-E6D2A4774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889" y="5703010"/>
            <a:ext cx="1728609" cy="11383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isällön paikkamerkki 2">
            <a:extLst>
              <a:ext uri="{FF2B5EF4-FFF2-40B4-BE49-F238E27FC236}">
                <a16:creationId xmlns:a16="http://schemas.microsoft.com/office/drawing/2014/main" id="{0EDC2C0A-3168-4A0B-B0F3-92BCA1890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364" y="2173288"/>
            <a:ext cx="6976998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/>
            <a:r>
              <a:rPr lang="fi-FI" altLang="fi-FI" dirty="0">
                <a:latin typeface="Humanst521 BT" panose="020B0602020204020204" pitchFamily="34" charset="0"/>
              </a:rPr>
              <a:t>Autonkuljettaja, automaatioasentaja, ajoneuvoasentaja, elektroniikka-asentaja, tietoverkkoasentaja, hyvinvointiteknologia-asentaja, it-tukihenkilö, koneasentaja, koneistaja, levyseppähitsaaja, laborantti, maalari, maarakennuskoneenkuljettaja, ohjelmistokehittäjä, prosessinhoitaja, putkiasentaja, puuseppä, sähköasentaja, talonrakentaja, turvallisuusvalvoja, yhdistelmäajoneuvonkuljettaja, elintarvikkeiden valmistaja, lihatuotteiden valmistaja, leipuri-kondiittori, kokki, tarjoilija, toimitilahuoltaja, </a:t>
            </a:r>
            <a:r>
              <a:rPr lang="fi-FI" altLang="fi-FI" dirty="0" err="1">
                <a:latin typeface="Humanst521 BT" panose="020B0602020204020204" pitchFamily="34" charset="0"/>
              </a:rPr>
              <a:t>kiinteistönhoitajaja</a:t>
            </a:r>
            <a:r>
              <a:rPr lang="fi-FI" altLang="fi-FI" dirty="0">
                <a:latin typeface="Humanst521 BT" panose="020B0602020204020204" pitchFamily="34" charset="0"/>
              </a:rPr>
              <a:t>, merkonomi, suunnitteluassistentti, mediapalvelujen toteuttaja, lähihoitaja, parturi, kampaaja</a:t>
            </a:r>
          </a:p>
          <a:p>
            <a:pPr lvl="2" eaLnBrk="1" hangingPunct="1"/>
            <a:endParaRPr lang="fi-FI" altLang="fi-FI" i="1" dirty="0">
              <a:latin typeface="Humanst521 BT" panose="020B0602020204020204" pitchFamily="34" charset="0"/>
            </a:endParaRPr>
          </a:p>
          <a:p>
            <a:pPr lvl="2" eaLnBrk="1" hangingPunct="1"/>
            <a:r>
              <a:rPr lang="fi-FI" altLang="fi-FI" i="1" dirty="0">
                <a:latin typeface="Humanst521 BT" panose="020B0602020204020204" pitchFamily="34" charset="0"/>
              </a:rPr>
              <a:t>Suunnitteluassistentti vain jatkuvassa haussa</a:t>
            </a:r>
          </a:p>
        </p:txBody>
      </p:sp>
      <p:sp>
        <p:nvSpPr>
          <p:cNvPr id="40963" name="Otsikko 1">
            <a:extLst>
              <a:ext uri="{FF2B5EF4-FFF2-40B4-BE49-F238E27FC236}">
                <a16:creationId xmlns:a16="http://schemas.microsoft.com/office/drawing/2014/main" id="{77634BCA-B3E3-4DE8-8478-908B87BDB5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86816" y="365125"/>
            <a:ext cx="5666984" cy="1325563"/>
          </a:xfrm>
        </p:spPr>
        <p:txBody>
          <a:bodyPr/>
          <a:lstStyle/>
          <a:p>
            <a:r>
              <a:rPr lang="fi-FI" altLang="fi-FI" b="1" dirty="0">
                <a:latin typeface="Humanst521 BT" panose="020B0602020204020204" pitchFamily="34" charset="0"/>
              </a:rPr>
              <a:t>Kokkolassa sinusta voi tulla</a:t>
            </a:r>
          </a:p>
        </p:txBody>
      </p:sp>
      <p:pic>
        <p:nvPicPr>
          <p:cNvPr id="5" name="Kuva 4" descr="Kuva, joka sisältää kohteen rekka, rakennus, auto, seisominen&#10;&#10;Kuvaus luotu automaattisesti">
            <a:extLst>
              <a:ext uri="{FF2B5EF4-FFF2-40B4-BE49-F238E27FC236}">
                <a16:creationId xmlns:a16="http://schemas.microsoft.com/office/drawing/2014/main" id="{3BB95AB0-57D7-46BF-B333-8EDF16C53F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1"/>
          <a:stretch/>
        </p:blipFill>
        <p:spPr>
          <a:xfrm>
            <a:off x="0" y="0"/>
            <a:ext cx="5207311" cy="6858000"/>
          </a:xfrm>
          <a:prstGeom prst="rect">
            <a:avLst/>
          </a:prstGeom>
        </p:spPr>
      </p:pic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6C076D84-B144-4FE0-ACA1-91895753C5DF}"/>
              </a:ext>
            </a:extLst>
          </p:cNvPr>
          <p:cNvCxnSpPr>
            <a:cxnSpLocks/>
          </p:cNvCxnSpPr>
          <p:nvPr/>
        </p:nvCxnSpPr>
        <p:spPr>
          <a:xfrm>
            <a:off x="5761973" y="1778000"/>
            <a:ext cx="5591827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ho, ulko, nisäkäs, kenttä&#10;&#10;Kuvaus luotu automaattisesti">
            <a:extLst>
              <a:ext uri="{FF2B5EF4-FFF2-40B4-BE49-F238E27FC236}">
                <a16:creationId xmlns:a16="http://schemas.microsoft.com/office/drawing/2014/main" id="{9CDA2FD0-8379-4539-AA6A-E5CB94CDB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6" r="19619" b="1"/>
          <a:stretch/>
        </p:blipFill>
        <p:spPr>
          <a:xfrm>
            <a:off x="11806" y="0"/>
            <a:ext cx="4792807" cy="6839381"/>
          </a:xfrm>
          <a:prstGeom prst="rect">
            <a:avLst/>
          </a:prstGeom>
          <a:noFill/>
        </p:spPr>
      </p:pic>
      <p:sp>
        <p:nvSpPr>
          <p:cNvPr id="41987" name="Otsikko 1">
            <a:extLst>
              <a:ext uri="{FF2B5EF4-FFF2-40B4-BE49-F238E27FC236}">
                <a16:creationId xmlns:a16="http://schemas.microsoft.com/office/drawing/2014/main" id="{1DF55BC5-30FD-44D6-8BEC-9A2DABDC3D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24492" y="503294"/>
            <a:ext cx="6310747" cy="1325563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fi-FI" altLang="fi-FI" b="1" dirty="0">
                <a:latin typeface="Humanst521 BT" panose="020B0602020204020204" pitchFamily="34" charset="0"/>
              </a:rPr>
              <a:t>Kannuksessa sinusta </a:t>
            </a:r>
            <a:br>
              <a:rPr lang="fi-FI" altLang="fi-FI" b="1" dirty="0">
                <a:latin typeface="Humanst521 BT" panose="020B0602020204020204" pitchFamily="34" charset="0"/>
              </a:rPr>
            </a:br>
            <a:r>
              <a:rPr lang="fi-FI" altLang="fi-FI" b="1" dirty="0">
                <a:latin typeface="Humanst521 BT" panose="020B0602020204020204" pitchFamily="34" charset="0"/>
              </a:rPr>
              <a:t>voi tulla</a:t>
            </a:r>
          </a:p>
        </p:txBody>
      </p:sp>
      <p:sp>
        <p:nvSpPr>
          <p:cNvPr id="41986" name="Sisällön paikkamerkki 2">
            <a:extLst>
              <a:ext uri="{FF2B5EF4-FFF2-40B4-BE49-F238E27FC236}">
                <a16:creationId xmlns:a16="http://schemas.microsoft.com/office/drawing/2014/main" id="{3FC5FC16-2862-4493-9C3E-4C4C9331C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4120" y="2446255"/>
            <a:ext cx="4332339" cy="361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fi-FI" altLang="fi-FI" dirty="0">
                <a:latin typeface="Humanst521 BT" panose="020B0602020204020204" pitchFamily="34" charset="0"/>
              </a:rPr>
              <a:t>E</a:t>
            </a:r>
            <a:r>
              <a:rPr lang="fi-FI" altLang="fi-FI" kern="1200" dirty="0">
                <a:latin typeface="Humanst521 BT" panose="020B0602020204020204" pitchFamily="34" charset="0"/>
              </a:rPr>
              <a:t>läintenhoitaja, Maaseutuyrittäjä, Turkistarhaaja, Metsäkoneenkuljettaja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nisäkäs, ruskea, hevonen, koira&#10;&#10;Kuvaus luotu automaattisesti">
            <a:extLst>
              <a:ext uri="{FF2B5EF4-FFF2-40B4-BE49-F238E27FC236}">
                <a16:creationId xmlns:a16="http://schemas.microsoft.com/office/drawing/2014/main" id="{8E216841-A68B-4F05-8916-E68F52A057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4" r="7241" b="1"/>
          <a:stretch/>
        </p:blipFill>
        <p:spPr>
          <a:xfrm>
            <a:off x="0" y="18619"/>
            <a:ext cx="4792807" cy="6839381"/>
          </a:xfrm>
          <a:prstGeom prst="rect">
            <a:avLst/>
          </a:prstGeom>
          <a:noFill/>
        </p:spPr>
      </p:pic>
      <p:sp>
        <p:nvSpPr>
          <p:cNvPr id="43011" name="Otsikko 1">
            <a:extLst>
              <a:ext uri="{FF2B5EF4-FFF2-40B4-BE49-F238E27FC236}">
                <a16:creationId xmlns:a16="http://schemas.microsoft.com/office/drawing/2014/main" id="{C3ABFC17-658F-44AF-A973-F28E7C30CF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92038" y="503294"/>
            <a:ext cx="6443201" cy="1325563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fi-FI" altLang="fi-FI" b="1" dirty="0">
                <a:latin typeface="Humanst521 BT" panose="020B0602020204020204" pitchFamily="34" charset="0"/>
              </a:rPr>
              <a:t>Kaustisella sinusta </a:t>
            </a:r>
            <a:br>
              <a:rPr lang="fi-FI" altLang="fi-FI" b="1" dirty="0">
                <a:latin typeface="Humanst521 BT" panose="020B0602020204020204" pitchFamily="34" charset="0"/>
              </a:rPr>
            </a:br>
            <a:r>
              <a:rPr lang="fi-FI" altLang="fi-FI" b="1" dirty="0">
                <a:latin typeface="Humanst521 BT" panose="020B0602020204020204" pitchFamily="34" charset="0"/>
              </a:rPr>
              <a:t>voi tulla</a:t>
            </a:r>
          </a:p>
        </p:txBody>
      </p:sp>
      <p:sp>
        <p:nvSpPr>
          <p:cNvPr id="43010" name="Sisällön paikkamerkki 2">
            <a:extLst>
              <a:ext uri="{FF2B5EF4-FFF2-40B4-BE49-F238E27FC236}">
                <a16:creationId xmlns:a16="http://schemas.microsoft.com/office/drawing/2014/main" id="{A40334E0-1C61-49C2-9502-6EF980D8A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038" y="2208261"/>
            <a:ext cx="2704187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fi-FI" altLang="fi-FI" sz="2400" kern="1200" dirty="0">
                <a:latin typeface="Humanst521 BT" panose="020B0602020204020204" pitchFamily="34" charset="0"/>
              </a:rPr>
              <a:t>Hevostenhoitaja</a:t>
            </a:r>
          </a:p>
        </p:txBody>
      </p:sp>
    </p:spTree>
    <p:extLst>
      <p:ext uri="{BB962C8B-B14F-4D97-AF65-F5344CB8AC3E}">
        <p14:creationId xmlns:p14="http://schemas.microsoft.com/office/powerpoint/2010/main" val="3541992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isällön paikkamerkki 2">
            <a:extLst>
              <a:ext uri="{FF2B5EF4-FFF2-40B4-BE49-F238E27FC236}">
                <a16:creationId xmlns:a16="http://schemas.microsoft.com/office/drawing/2014/main" id="{B78A104C-2DF6-499C-BA46-71491BF56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4151" y="2305050"/>
            <a:ext cx="7515224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buFont typeface="Arial" panose="020B0604020202020204" pitchFamily="34" charset="0"/>
              <a:buNone/>
            </a:pPr>
            <a:r>
              <a:rPr lang="fi-FI" altLang="fi-FI" sz="2800" dirty="0">
                <a:latin typeface="Humanst521 BT" panose="020B0602020204020204" pitchFamily="34" charset="0"/>
              </a:rPr>
              <a:t>Hevostenhoitaja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endParaRPr lang="fi-FI" altLang="fi-FI" sz="2800" dirty="0">
              <a:latin typeface="Humanst521 BT" panose="020B0602020204020204" pitchFamily="34" charset="0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r>
              <a:rPr lang="fi-FI" altLang="fi-FI" sz="2800" i="1" dirty="0">
                <a:latin typeface="Humanst521 BT" panose="020B0602020204020204" pitchFamily="34" charset="0"/>
              </a:rPr>
              <a:t>Luonto-ohjaaja, vain jatkuvassa haussa</a:t>
            </a:r>
          </a:p>
        </p:txBody>
      </p:sp>
      <p:sp>
        <p:nvSpPr>
          <p:cNvPr id="44035" name="Otsikko 1">
            <a:extLst>
              <a:ext uri="{FF2B5EF4-FFF2-40B4-BE49-F238E27FC236}">
                <a16:creationId xmlns:a16="http://schemas.microsoft.com/office/drawing/2014/main" id="{AB64505F-D55D-47A7-A682-424658456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9650" y="365125"/>
            <a:ext cx="6534150" cy="1325563"/>
          </a:xfrm>
        </p:spPr>
        <p:txBody>
          <a:bodyPr/>
          <a:lstStyle/>
          <a:p>
            <a:r>
              <a:rPr lang="fi-FI" altLang="fi-FI" b="1" dirty="0">
                <a:latin typeface="Humanst521 BT" panose="020B0602020204020204" pitchFamily="34" charset="0"/>
              </a:rPr>
              <a:t>Perhossa sinusta voi tulla</a:t>
            </a:r>
          </a:p>
        </p:txBody>
      </p:sp>
      <p:pic>
        <p:nvPicPr>
          <p:cNvPr id="5" name="Kuva 4" descr="Kuva, joka sisältää kohteen ulko, vesi, henkilö, mies&#10;&#10;Kuvaus luotu automaattisesti">
            <a:extLst>
              <a:ext uri="{FF2B5EF4-FFF2-40B4-BE49-F238E27FC236}">
                <a16:creationId xmlns:a16="http://schemas.microsoft.com/office/drawing/2014/main" id="{968BEFC4-34DE-407C-A439-57AC90E21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3000" y="1143000"/>
            <a:ext cx="6858000" cy="4572000"/>
          </a:xfrm>
          <a:prstGeom prst="rect">
            <a:avLst/>
          </a:prstGeom>
        </p:spPr>
      </p:pic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1FA5684E-89C1-4C34-833C-059523FBA3D6}"/>
              </a:ext>
            </a:extLst>
          </p:cNvPr>
          <p:cNvCxnSpPr>
            <a:cxnSpLocks/>
          </p:cNvCxnSpPr>
          <p:nvPr/>
        </p:nvCxnSpPr>
        <p:spPr>
          <a:xfrm>
            <a:off x="4935255" y="1949450"/>
            <a:ext cx="6418545" cy="0"/>
          </a:xfrm>
          <a:prstGeom prst="line">
            <a:avLst/>
          </a:prstGeom>
          <a:ln w="28575">
            <a:solidFill>
              <a:srgbClr val="00A4E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nainen, henkilöt, istuminen&#10;&#10;Kuvaus luotu automaattisesti">
            <a:extLst>
              <a:ext uri="{FF2B5EF4-FFF2-40B4-BE49-F238E27FC236}">
                <a16:creationId xmlns:a16="http://schemas.microsoft.com/office/drawing/2014/main" id="{D6AE9C6C-9764-4E28-8CD2-63B0FEF75D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33" t="15659" r="-1"/>
          <a:stretch/>
        </p:blipFill>
        <p:spPr>
          <a:xfrm>
            <a:off x="-1625600" y="-5908"/>
            <a:ext cx="13817600" cy="6863908"/>
          </a:xfrm>
          <a:prstGeom prst="rect">
            <a:avLst/>
          </a:prstGeom>
          <a:noFill/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30411B73-9ACE-452A-8CDF-2E23A6C20C3D}"/>
              </a:ext>
            </a:extLst>
          </p:cNvPr>
          <p:cNvSpPr/>
          <p:nvPr/>
        </p:nvSpPr>
        <p:spPr>
          <a:xfrm>
            <a:off x="2520950" y="3575050"/>
            <a:ext cx="6985000" cy="3009900"/>
          </a:xfrm>
          <a:prstGeom prst="rect">
            <a:avLst/>
          </a:prstGeom>
          <a:solidFill>
            <a:srgbClr val="00A4E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5059" name="Otsikko 1">
            <a:extLst>
              <a:ext uri="{FF2B5EF4-FFF2-40B4-BE49-F238E27FC236}">
                <a16:creationId xmlns:a16="http://schemas.microsoft.com/office/drawing/2014/main" id="{C6F335F0-EBF7-41E8-856E-680DDF2C13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99407" y="3911600"/>
            <a:ext cx="4809996" cy="1130357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fi-FI" altLang="fi-FI" b="1" dirty="0">
                <a:solidFill>
                  <a:schemeClr val="bg1"/>
                </a:solidFill>
              </a:rPr>
              <a:t>Kälviällä sinusta voi tulla</a:t>
            </a:r>
          </a:p>
        </p:txBody>
      </p:sp>
      <p:sp>
        <p:nvSpPr>
          <p:cNvPr id="45058" name="Sisällön paikkamerkki 2">
            <a:extLst>
              <a:ext uri="{FF2B5EF4-FFF2-40B4-BE49-F238E27FC236}">
                <a16:creationId xmlns:a16="http://schemas.microsoft.com/office/drawing/2014/main" id="{4E581D65-2B3B-4BE3-99B8-F7EFBFB54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950" y="5378506"/>
            <a:ext cx="6985000" cy="109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buNone/>
            </a:pPr>
            <a:r>
              <a:rPr lang="fi-FI" altLang="fi-FI" sz="2400" kern="1200" dirty="0">
                <a:latin typeface="Humanst521 BT" panose="020B0602020204020204" pitchFamily="34" charset="0"/>
              </a:rPr>
              <a:t>Lastenohjaaja</a:t>
            </a:r>
          </a:p>
          <a:p>
            <a:pPr marL="0" indent="0" algn="ctr">
              <a:buNone/>
            </a:pPr>
            <a:r>
              <a:rPr lang="fi-FI" altLang="fi-FI" sz="2400" kern="1200" dirty="0">
                <a:latin typeface="Humanst521 BT" panose="020B0602020204020204" pitchFamily="34" charset="0"/>
              </a:rPr>
              <a:t>Nuoriso- ja yhteisöohjaaja</a:t>
            </a:r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D57FD07E-AC29-4BB4-92D8-D1B166188DFA}"/>
              </a:ext>
            </a:extLst>
          </p:cNvPr>
          <p:cNvCxnSpPr>
            <a:cxnSpLocks/>
          </p:cNvCxnSpPr>
          <p:nvPr/>
        </p:nvCxnSpPr>
        <p:spPr>
          <a:xfrm>
            <a:off x="3124201" y="5118100"/>
            <a:ext cx="561975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pedu Humans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ukautettu 1">
      <a:majorFont>
        <a:latin typeface="Humanst521 BT"/>
        <a:ea typeface=""/>
        <a:cs typeface=""/>
      </a:majorFont>
      <a:minorFont>
        <a:latin typeface="Humanst521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Autofit/>
      </a:bodyPr>
      <a:lstStyle>
        <a:defPPr algn="l">
          <a:defRPr sz="3200" dirty="0">
            <a:solidFill>
              <a:srgbClr val="00A4E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itys5" id="{5062D0A5-C16B-43C0-B59D-E7E59B839E8E}" vid="{20C2F623-67F9-41AA-AA98-1B15960AAB7B}"/>
    </a:ext>
  </a:extLst>
</a:theme>
</file>

<file path=ppt/theme/theme3.xml><?xml version="1.0" encoding="utf-8"?>
<a:theme xmlns:a="http://schemas.openxmlformats.org/drawingml/2006/main" name="1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pedu Ar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Autofit/>
      </a:bodyPr>
      <a:lstStyle>
        <a:defPPr algn="l">
          <a:defRPr sz="3200" dirty="0">
            <a:solidFill>
              <a:srgbClr val="00A4E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itys5" id="{5062D0A5-C16B-43C0-B59D-E7E59B839E8E}" vid="{20C2F623-67F9-41AA-AA98-1B15960AAB7B}"/>
    </a:ext>
  </a:extLst>
</a:theme>
</file>

<file path=ppt/theme/theme5.xml><?xml version="1.0" encoding="utf-8"?>
<a:theme xmlns:a="http://schemas.openxmlformats.org/drawingml/2006/main" name="2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LongProperties xmlns="http://schemas.microsoft.com/office/2006/metadata/longProperties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F54E94227FC3A48949D556B7C1D1175" ma:contentTypeVersion="14" ma:contentTypeDescription="Luo uusi asiakirja." ma:contentTypeScope="" ma:versionID="d1f528627839f102e4769747dc7c65f3">
  <xsd:schema xmlns:xsd="http://www.w3.org/2001/XMLSchema" xmlns:xs="http://www.w3.org/2001/XMLSchema" xmlns:p="http://schemas.microsoft.com/office/2006/metadata/properties" xmlns:ns3="cf66e670-0700-4071-9643-7e9e89ea9adb" xmlns:ns4="d27ae885-e431-4d6b-b057-0b830961569d" targetNamespace="http://schemas.microsoft.com/office/2006/metadata/properties" ma:root="true" ma:fieldsID="f3b5ac29c2ab96d15658502405f2b856" ns3:_="" ns4:_="">
    <xsd:import namespace="cf66e670-0700-4071-9643-7e9e89ea9adb"/>
    <xsd:import namespace="d27ae885-e431-4d6b-b057-0b830961569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66e670-0700-4071-9643-7e9e89ea9ad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Jakamisvihjeen hajautus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Käyttäjä jakanut viimeksi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Jaettu viimeksi ajankohtana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7ae885-e431-4d6b-b057-0b83096156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E2C430-6023-4C9C-98D3-FD51EE5F2C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3BA947-CA5F-473B-BD3A-C3B6CA50CAB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B18FD65-3A83-4173-9286-8DB331E40C7D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B0AC978F-B9CC-4BC5-A73A-7267D04756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66e670-0700-4071-9643-7e9e89ea9adb"/>
    <ds:schemaRef ds:uri="d27ae885-e431-4d6b-b057-0b83096156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6772</TotalTime>
  <Words>546</Words>
  <Application>Microsoft Office PowerPoint</Application>
  <PresentationFormat>Laajakuva</PresentationFormat>
  <Paragraphs>121</Paragraphs>
  <Slides>21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21</vt:i4>
      </vt:variant>
    </vt:vector>
  </HeadingPairs>
  <TitlesOfParts>
    <vt:vector size="29" baseType="lpstr">
      <vt:lpstr>Humanst521 BT</vt:lpstr>
      <vt:lpstr>Arial</vt:lpstr>
      <vt:lpstr>Calibri</vt:lpstr>
      <vt:lpstr>Mukautettu suunnittelumalli</vt:lpstr>
      <vt:lpstr>Kpedu Humanst</vt:lpstr>
      <vt:lpstr>1_Mukautettu suunnittelumalli</vt:lpstr>
      <vt:lpstr>Kpedu Arial</vt:lpstr>
      <vt:lpstr>2_Mukautettu suunnittelumalli</vt:lpstr>
      <vt:lpstr>TULEVAISUUDEN OSAAJAKSI </vt:lpstr>
      <vt:lpstr>Keski-Pohjanmaan ammattiopisto</vt:lpstr>
      <vt:lpstr>Yhteishaku 2021</vt:lpstr>
      <vt:lpstr>Perustutkinnot</vt:lpstr>
      <vt:lpstr>Kokkolassa sinusta voi tulla</vt:lpstr>
      <vt:lpstr>Kannuksessa sinusta  voi tulla</vt:lpstr>
      <vt:lpstr>Kaustisella sinusta  voi tulla</vt:lpstr>
      <vt:lpstr>Perhossa sinusta voi tulla</vt:lpstr>
      <vt:lpstr>Kälviällä sinusta voi tulla</vt:lpstr>
      <vt:lpstr>Kansanopisto</vt:lpstr>
      <vt:lpstr>Ammatilliseen koulutukseen valmentava koulutus, VALMA</vt:lpstr>
      <vt:lpstr>Ammattilukio</vt:lpstr>
      <vt:lpstr>Miksi Kpeduun?</vt:lpstr>
      <vt:lpstr>Ammatillinen koulutus</vt:lpstr>
      <vt:lpstr>Ammatillinen perustutkinto</vt:lpstr>
      <vt:lpstr>Yksilölliset opintopolut</vt:lpstr>
      <vt:lpstr>Terveydentilavaatimuksia sovelletaan seuraavissa koulutuksissa (ns. sora-tutkinnot):</vt:lpstr>
      <vt:lpstr>Oppisopimus tai koulutussopimus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TULEVAISUUDEN OSAAJAKSI</dc:title>
  <dc:creator>Eeva Huotari</dc:creator>
  <cp:lastModifiedBy>Eeva Huotari</cp:lastModifiedBy>
  <cp:revision>23</cp:revision>
  <dcterms:created xsi:type="dcterms:W3CDTF">2020-10-01T13:26:48Z</dcterms:created>
  <dcterms:modified xsi:type="dcterms:W3CDTF">2020-10-06T06:19:27Z</dcterms:modified>
</cp:coreProperties>
</file>